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6459200" cy="21945600"/>
  <p:notesSz cx="6858000" cy="9144000"/>
  <p:defaultTextStyle>
    <a:defPPr>
      <a:defRPr lang="en-US"/>
    </a:defPPr>
    <a:lvl1pPr marL="0" algn="l" defTabSz="1843430" rtl="0" eaLnBrk="1" latinLnBrk="0" hangingPunct="1">
      <a:defRPr sz="3629" kern="1200">
        <a:solidFill>
          <a:schemeClr val="tx1"/>
        </a:solidFill>
        <a:latin typeface="+mn-lt"/>
        <a:ea typeface="+mn-ea"/>
        <a:cs typeface="+mn-cs"/>
      </a:defRPr>
    </a:lvl1pPr>
    <a:lvl2pPr marL="921715" algn="l" defTabSz="1843430" rtl="0" eaLnBrk="1" latinLnBrk="0" hangingPunct="1">
      <a:defRPr sz="3629" kern="1200">
        <a:solidFill>
          <a:schemeClr val="tx1"/>
        </a:solidFill>
        <a:latin typeface="+mn-lt"/>
        <a:ea typeface="+mn-ea"/>
        <a:cs typeface="+mn-cs"/>
      </a:defRPr>
    </a:lvl2pPr>
    <a:lvl3pPr marL="1843430" algn="l" defTabSz="1843430" rtl="0" eaLnBrk="1" latinLnBrk="0" hangingPunct="1">
      <a:defRPr sz="3629" kern="1200">
        <a:solidFill>
          <a:schemeClr val="tx1"/>
        </a:solidFill>
        <a:latin typeface="+mn-lt"/>
        <a:ea typeface="+mn-ea"/>
        <a:cs typeface="+mn-cs"/>
      </a:defRPr>
    </a:lvl3pPr>
    <a:lvl4pPr marL="2765146" algn="l" defTabSz="1843430" rtl="0" eaLnBrk="1" latinLnBrk="0" hangingPunct="1">
      <a:defRPr sz="3629" kern="1200">
        <a:solidFill>
          <a:schemeClr val="tx1"/>
        </a:solidFill>
        <a:latin typeface="+mn-lt"/>
        <a:ea typeface="+mn-ea"/>
        <a:cs typeface="+mn-cs"/>
      </a:defRPr>
    </a:lvl4pPr>
    <a:lvl5pPr marL="3686861" algn="l" defTabSz="1843430" rtl="0" eaLnBrk="1" latinLnBrk="0" hangingPunct="1">
      <a:defRPr sz="3629" kern="1200">
        <a:solidFill>
          <a:schemeClr val="tx1"/>
        </a:solidFill>
        <a:latin typeface="+mn-lt"/>
        <a:ea typeface="+mn-ea"/>
        <a:cs typeface="+mn-cs"/>
      </a:defRPr>
    </a:lvl5pPr>
    <a:lvl6pPr marL="4608576" algn="l" defTabSz="1843430" rtl="0" eaLnBrk="1" latinLnBrk="0" hangingPunct="1">
      <a:defRPr sz="3629" kern="1200">
        <a:solidFill>
          <a:schemeClr val="tx1"/>
        </a:solidFill>
        <a:latin typeface="+mn-lt"/>
        <a:ea typeface="+mn-ea"/>
        <a:cs typeface="+mn-cs"/>
      </a:defRPr>
    </a:lvl6pPr>
    <a:lvl7pPr marL="5530291" algn="l" defTabSz="1843430" rtl="0" eaLnBrk="1" latinLnBrk="0" hangingPunct="1">
      <a:defRPr sz="3629" kern="1200">
        <a:solidFill>
          <a:schemeClr val="tx1"/>
        </a:solidFill>
        <a:latin typeface="+mn-lt"/>
        <a:ea typeface="+mn-ea"/>
        <a:cs typeface="+mn-cs"/>
      </a:defRPr>
    </a:lvl7pPr>
    <a:lvl8pPr marL="6452006" algn="l" defTabSz="1843430" rtl="0" eaLnBrk="1" latinLnBrk="0" hangingPunct="1">
      <a:defRPr sz="3629" kern="1200">
        <a:solidFill>
          <a:schemeClr val="tx1"/>
        </a:solidFill>
        <a:latin typeface="+mn-lt"/>
        <a:ea typeface="+mn-ea"/>
        <a:cs typeface="+mn-cs"/>
      </a:defRPr>
    </a:lvl8pPr>
    <a:lvl9pPr marL="7373722" algn="l" defTabSz="1843430" rtl="0" eaLnBrk="1" latinLnBrk="0" hangingPunct="1">
      <a:defRPr sz="3629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7" autoAdjust="0"/>
    <p:restoredTop sz="94660"/>
  </p:normalViewPr>
  <p:slideViewPr>
    <p:cSldViewPr snapToGrid="0">
      <p:cViewPr varScale="1">
        <p:scale>
          <a:sx n="38" d="100"/>
          <a:sy n="38" d="100"/>
        </p:scale>
        <p:origin x="17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4440" y="3591562"/>
            <a:ext cx="13990320" cy="7640320"/>
          </a:xfrm>
        </p:spPr>
        <p:txBody>
          <a:bodyPr anchor="b"/>
          <a:lstStyle>
            <a:lvl1pPr algn="ctr">
              <a:defRPr sz="10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11526522"/>
            <a:ext cx="12344400" cy="5298438"/>
          </a:xfrm>
        </p:spPr>
        <p:txBody>
          <a:bodyPr/>
          <a:lstStyle>
            <a:lvl1pPr marL="0" indent="0" algn="ctr">
              <a:buNone/>
              <a:defRPr sz="4320"/>
            </a:lvl1pPr>
            <a:lvl2pPr marL="822960" indent="0" algn="ctr">
              <a:buNone/>
              <a:defRPr sz="3600"/>
            </a:lvl2pPr>
            <a:lvl3pPr marL="1645920" indent="0" algn="ctr">
              <a:buNone/>
              <a:defRPr sz="3240"/>
            </a:lvl3pPr>
            <a:lvl4pPr marL="2468880" indent="0" algn="ctr">
              <a:buNone/>
              <a:defRPr sz="2880"/>
            </a:lvl4pPr>
            <a:lvl5pPr marL="3291840" indent="0" algn="ctr">
              <a:buNone/>
              <a:defRPr sz="2880"/>
            </a:lvl5pPr>
            <a:lvl6pPr marL="4114800" indent="0" algn="ctr">
              <a:buNone/>
              <a:defRPr sz="2880"/>
            </a:lvl6pPr>
            <a:lvl7pPr marL="4937760" indent="0" algn="ctr">
              <a:buNone/>
              <a:defRPr sz="2880"/>
            </a:lvl7pPr>
            <a:lvl8pPr marL="5760720" indent="0" algn="ctr">
              <a:buNone/>
              <a:defRPr sz="2880"/>
            </a:lvl8pPr>
            <a:lvl9pPr marL="6583680" indent="0" algn="ctr">
              <a:buNone/>
              <a:defRPr sz="288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0F33C-1302-4B1A-B25E-49EF2746AC24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59DD-C342-41F4-8E4F-76BD0EE0F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550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0F33C-1302-4B1A-B25E-49EF2746AC24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59DD-C342-41F4-8E4F-76BD0EE0F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88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78616" y="1168400"/>
            <a:ext cx="3549015" cy="1859788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1571" y="1168400"/>
            <a:ext cx="10441305" cy="1859788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0F33C-1302-4B1A-B25E-49EF2746AC24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59DD-C342-41F4-8E4F-76BD0EE0F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698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0F33C-1302-4B1A-B25E-49EF2746AC24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59DD-C342-41F4-8E4F-76BD0EE0F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051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998" y="5471167"/>
            <a:ext cx="14196060" cy="9128758"/>
          </a:xfrm>
        </p:spPr>
        <p:txBody>
          <a:bodyPr anchor="b"/>
          <a:lstStyle>
            <a:lvl1pPr>
              <a:defRPr sz="10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2998" y="14686287"/>
            <a:ext cx="14196060" cy="4800598"/>
          </a:xfrm>
        </p:spPr>
        <p:txBody>
          <a:bodyPr/>
          <a:lstStyle>
            <a:lvl1pPr marL="0" indent="0">
              <a:buNone/>
              <a:defRPr sz="4320">
                <a:solidFill>
                  <a:schemeClr val="tx1"/>
                </a:solidFill>
              </a:defRPr>
            </a:lvl1pPr>
            <a:lvl2pPr marL="82296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645920" indent="0">
              <a:buNone/>
              <a:defRPr sz="3240">
                <a:solidFill>
                  <a:schemeClr val="tx1">
                    <a:tint val="75000"/>
                  </a:schemeClr>
                </a:solidFill>
              </a:defRPr>
            </a:lvl3pPr>
            <a:lvl4pPr marL="246888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4pPr>
            <a:lvl5pPr marL="329184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5pPr>
            <a:lvl6pPr marL="411480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6pPr>
            <a:lvl7pPr marL="493776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7pPr>
            <a:lvl8pPr marL="576072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8pPr>
            <a:lvl9pPr marL="658368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0F33C-1302-4B1A-B25E-49EF2746AC24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59DD-C342-41F4-8E4F-76BD0EE0F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075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1570" y="5842000"/>
            <a:ext cx="6995160" cy="1392428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32470" y="5842000"/>
            <a:ext cx="6995160" cy="1392428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0F33C-1302-4B1A-B25E-49EF2746AC24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59DD-C342-41F4-8E4F-76BD0EE0F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30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1168405"/>
            <a:ext cx="14196060" cy="42418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3716" y="5379722"/>
            <a:ext cx="6963012" cy="2636518"/>
          </a:xfrm>
        </p:spPr>
        <p:txBody>
          <a:bodyPr anchor="b"/>
          <a:lstStyle>
            <a:lvl1pPr marL="0" indent="0">
              <a:buNone/>
              <a:defRPr sz="4320" b="1"/>
            </a:lvl1pPr>
            <a:lvl2pPr marL="822960" indent="0">
              <a:buNone/>
              <a:defRPr sz="3600" b="1"/>
            </a:lvl2pPr>
            <a:lvl3pPr marL="1645920" indent="0">
              <a:buNone/>
              <a:defRPr sz="3240" b="1"/>
            </a:lvl3pPr>
            <a:lvl4pPr marL="2468880" indent="0">
              <a:buNone/>
              <a:defRPr sz="2880" b="1"/>
            </a:lvl4pPr>
            <a:lvl5pPr marL="3291840" indent="0">
              <a:buNone/>
              <a:defRPr sz="2880" b="1"/>
            </a:lvl5pPr>
            <a:lvl6pPr marL="4114800" indent="0">
              <a:buNone/>
              <a:defRPr sz="2880" b="1"/>
            </a:lvl6pPr>
            <a:lvl7pPr marL="4937760" indent="0">
              <a:buNone/>
              <a:defRPr sz="2880" b="1"/>
            </a:lvl7pPr>
            <a:lvl8pPr marL="5760720" indent="0">
              <a:buNone/>
              <a:defRPr sz="2880" b="1"/>
            </a:lvl8pPr>
            <a:lvl9pPr marL="6583680" indent="0">
              <a:buNone/>
              <a:defRPr sz="28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33716" y="8016240"/>
            <a:ext cx="6963012" cy="1179068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332471" y="5379722"/>
            <a:ext cx="6997304" cy="2636518"/>
          </a:xfrm>
        </p:spPr>
        <p:txBody>
          <a:bodyPr anchor="b"/>
          <a:lstStyle>
            <a:lvl1pPr marL="0" indent="0">
              <a:buNone/>
              <a:defRPr sz="4320" b="1"/>
            </a:lvl1pPr>
            <a:lvl2pPr marL="822960" indent="0">
              <a:buNone/>
              <a:defRPr sz="3600" b="1"/>
            </a:lvl2pPr>
            <a:lvl3pPr marL="1645920" indent="0">
              <a:buNone/>
              <a:defRPr sz="3240" b="1"/>
            </a:lvl3pPr>
            <a:lvl4pPr marL="2468880" indent="0">
              <a:buNone/>
              <a:defRPr sz="2880" b="1"/>
            </a:lvl4pPr>
            <a:lvl5pPr marL="3291840" indent="0">
              <a:buNone/>
              <a:defRPr sz="2880" b="1"/>
            </a:lvl5pPr>
            <a:lvl6pPr marL="4114800" indent="0">
              <a:buNone/>
              <a:defRPr sz="2880" b="1"/>
            </a:lvl6pPr>
            <a:lvl7pPr marL="4937760" indent="0">
              <a:buNone/>
              <a:defRPr sz="2880" b="1"/>
            </a:lvl7pPr>
            <a:lvl8pPr marL="5760720" indent="0">
              <a:buNone/>
              <a:defRPr sz="2880" b="1"/>
            </a:lvl8pPr>
            <a:lvl9pPr marL="6583680" indent="0">
              <a:buNone/>
              <a:defRPr sz="28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32471" y="8016240"/>
            <a:ext cx="6997304" cy="1179068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0F33C-1302-4B1A-B25E-49EF2746AC24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59DD-C342-41F4-8E4F-76BD0EE0F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667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0F33C-1302-4B1A-B25E-49EF2746AC24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59DD-C342-41F4-8E4F-76BD0EE0F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195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0F33C-1302-4B1A-B25E-49EF2746AC24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59DD-C342-41F4-8E4F-76BD0EE0F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584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1463040"/>
            <a:ext cx="5308520" cy="5120640"/>
          </a:xfrm>
        </p:spPr>
        <p:txBody>
          <a:bodyPr anchor="b"/>
          <a:lstStyle>
            <a:lvl1pPr>
              <a:defRPr sz="57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7304" y="3159765"/>
            <a:ext cx="8332470" cy="15595600"/>
          </a:xfrm>
        </p:spPr>
        <p:txBody>
          <a:bodyPr/>
          <a:lstStyle>
            <a:lvl1pPr>
              <a:defRPr sz="5760"/>
            </a:lvl1pPr>
            <a:lvl2pPr>
              <a:defRPr sz="5040"/>
            </a:lvl2pPr>
            <a:lvl3pPr>
              <a:defRPr sz="432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4" y="6583680"/>
            <a:ext cx="5308520" cy="12197082"/>
          </a:xfrm>
        </p:spPr>
        <p:txBody>
          <a:bodyPr/>
          <a:lstStyle>
            <a:lvl1pPr marL="0" indent="0">
              <a:buNone/>
              <a:defRPr sz="2880"/>
            </a:lvl1pPr>
            <a:lvl2pPr marL="822960" indent="0">
              <a:buNone/>
              <a:defRPr sz="2520"/>
            </a:lvl2pPr>
            <a:lvl3pPr marL="1645920" indent="0">
              <a:buNone/>
              <a:defRPr sz="2160"/>
            </a:lvl3pPr>
            <a:lvl4pPr marL="2468880" indent="0">
              <a:buNone/>
              <a:defRPr sz="1800"/>
            </a:lvl4pPr>
            <a:lvl5pPr marL="3291840" indent="0">
              <a:buNone/>
              <a:defRPr sz="1800"/>
            </a:lvl5pPr>
            <a:lvl6pPr marL="4114800" indent="0">
              <a:buNone/>
              <a:defRPr sz="1800"/>
            </a:lvl6pPr>
            <a:lvl7pPr marL="4937760" indent="0">
              <a:buNone/>
              <a:defRPr sz="1800"/>
            </a:lvl7pPr>
            <a:lvl8pPr marL="5760720" indent="0">
              <a:buNone/>
              <a:defRPr sz="1800"/>
            </a:lvl8pPr>
            <a:lvl9pPr marL="6583680" indent="0">
              <a:buNone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0F33C-1302-4B1A-B25E-49EF2746AC24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59DD-C342-41F4-8E4F-76BD0EE0F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456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1463040"/>
            <a:ext cx="5308520" cy="5120640"/>
          </a:xfrm>
        </p:spPr>
        <p:txBody>
          <a:bodyPr anchor="b"/>
          <a:lstStyle>
            <a:lvl1pPr>
              <a:defRPr sz="57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97304" y="3159765"/>
            <a:ext cx="8332470" cy="15595600"/>
          </a:xfrm>
        </p:spPr>
        <p:txBody>
          <a:bodyPr anchor="t"/>
          <a:lstStyle>
            <a:lvl1pPr marL="0" indent="0">
              <a:buNone/>
              <a:defRPr sz="5760"/>
            </a:lvl1pPr>
            <a:lvl2pPr marL="822960" indent="0">
              <a:buNone/>
              <a:defRPr sz="5040"/>
            </a:lvl2pPr>
            <a:lvl3pPr marL="1645920" indent="0">
              <a:buNone/>
              <a:defRPr sz="4320"/>
            </a:lvl3pPr>
            <a:lvl4pPr marL="2468880" indent="0">
              <a:buNone/>
              <a:defRPr sz="3600"/>
            </a:lvl4pPr>
            <a:lvl5pPr marL="3291840" indent="0">
              <a:buNone/>
              <a:defRPr sz="3600"/>
            </a:lvl5pPr>
            <a:lvl6pPr marL="4114800" indent="0">
              <a:buNone/>
              <a:defRPr sz="3600"/>
            </a:lvl6pPr>
            <a:lvl7pPr marL="4937760" indent="0">
              <a:buNone/>
              <a:defRPr sz="3600"/>
            </a:lvl7pPr>
            <a:lvl8pPr marL="5760720" indent="0">
              <a:buNone/>
              <a:defRPr sz="3600"/>
            </a:lvl8pPr>
            <a:lvl9pPr marL="6583680" indent="0">
              <a:buNone/>
              <a:defRPr sz="3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4" y="6583680"/>
            <a:ext cx="5308520" cy="12197082"/>
          </a:xfrm>
        </p:spPr>
        <p:txBody>
          <a:bodyPr/>
          <a:lstStyle>
            <a:lvl1pPr marL="0" indent="0">
              <a:buNone/>
              <a:defRPr sz="2880"/>
            </a:lvl1pPr>
            <a:lvl2pPr marL="822960" indent="0">
              <a:buNone/>
              <a:defRPr sz="2520"/>
            </a:lvl2pPr>
            <a:lvl3pPr marL="1645920" indent="0">
              <a:buNone/>
              <a:defRPr sz="2160"/>
            </a:lvl3pPr>
            <a:lvl4pPr marL="2468880" indent="0">
              <a:buNone/>
              <a:defRPr sz="1800"/>
            </a:lvl4pPr>
            <a:lvl5pPr marL="3291840" indent="0">
              <a:buNone/>
              <a:defRPr sz="1800"/>
            </a:lvl5pPr>
            <a:lvl6pPr marL="4114800" indent="0">
              <a:buNone/>
              <a:defRPr sz="1800"/>
            </a:lvl6pPr>
            <a:lvl7pPr marL="4937760" indent="0">
              <a:buNone/>
              <a:defRPr sz="1800"/>
            </a:lvl7pPr>
            <a:lvl8pPr marL="5760720" indent="0">
              <a:buNone/>
              <a:defRPr sz="1800"/>
            </a:lvl8pPr>
            <a:lvl9pPr marL="6583680" indent="0">
              <a:buNone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0F33C-1302-4B1A-B25E-49EF2746AC24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59DD-C342-41F4-8E4F-76BD0EE0F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734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1570" y="1168405"/>
            <a:ext cx="1419606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1570" y="5842000"/>
            <a:ext cx="1419606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31570" y="20340325"/>
            <a:ext cx="370332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0F33C-1302-4B1A-B25E-49EF2746AC24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52110" y="20340325"/>
            <a:ext cx="555498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24310" y="20340325"/>
            <a:ext cx="370332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A59DD-C342-41F4-8E4F-76BD0EE0F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170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645920" rtl="0" eaLnBrk="1" latinLnBrk="0" hangingPunct="1">
        <a:lnSpc>
          <a:spcPct val="90000"/>
        </a:lnSpc>
        <a:spcBef>
          <a:spcPct val="0"/>
        </a:spcBef>
        <a:buNone/>
        <a:defRPr sz="79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80" indent="-411480" algn="l" defTabSz="164592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504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88036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70332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52628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534924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617220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99516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2pPr>
      <a:lvl3pPr marL="164592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3pPr>
      <a:lvl4pPr marL="246888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29184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11480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493776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576072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58368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3265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Loyola University Chicago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Childs, Bethany</dc:creator>
  <cp:lastModifiedBy>Childs, Bethany</cp:lastModifiedBy>
  <cp:revision>2</cp:revision>
  <dcterms:created xsi:type="dcterms:W3CDTF">2015-10-26T19:53:37Z</dcterms:created>
  <dcterms:modified xsi:type="dcterms:W3CDTF">2015-10-26T20:07:41Z</dcterms:modified>
</cp:coreProperties>
</file>