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0116800" cy="25603200"/>
  <p:notesSz cx="6858000" cy="9144000"/>
  <p:defaultTextStyle>
    <a:defPPr>
      <a:defRPr lang="en-US"/>
    </a:defPPr>
    <a:lvl1pPr marL="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1pPr>
    <a:lvl2pPr marL="109728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2pPr>
    <a:lvl3pPr marL="219456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3pPr>
    <a:lvl4pPr marL="329184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4pPr>
    <a:lvl5pPr marL="438912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5pPr>
    <a:lvl6pPr marL="548640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6pPr>
    <a:lvl7pPr marL="658368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7pPr>
    <a:lvl8pPr marL="768096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8pPr>
    <a:lvl9pPr marL="877824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33" d="100"/>
          <a:sy n="33" d="100"/>
        </p:scale>
        <p:origin x="22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4190155"/>
            <a:ext cx="17099280" cy="8913707"/>
          </a:xfrm>
        </p:spPr>
        <p:txBody>
          <a:bodyPr anchor="b"/>
          <a:lstStyle>
            <a:lvl1pPr algn="ctr">
              <a:defRPr sz="1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3447609"/>
            <a:ext cx="15087600" cy="6181511"/>
          </a:xfrm>
        </p:spPr>
        <p:txBody>
          <a:bodyPr/>
          <a:lstStyle>
            <a:lvl1pPr marL="0" indent="0" algn="ctr">
              <a:buNone/>
              <a:defRPr sz="5280"/>
            </a:lvl1pPr>
            <a:lvl2pPr marL="1005840" indent="0" algn="ctr">
              <a:buNone/>
              <a:defRPr sz="4400"/>
            </a:lvl2pPr>
            <a:lvl3pPr marL="2011680" indent="0" algn="ctr">
              <a:buNone/>
              <a:defRPr sz="3960"/>
            </a:lvl3pPr>
            <a:lvl4pPr marL="3017520" indent="0" algn="ctr">
              <a:buNone/>
              <a:defRPr sz="3520"/>
            </a:lvl4pPr>
            <a:lvl5pPr marL="4023360" indent="0" algn="ctr">
              <a:buNone/>
              <a:defRPr sz="3520"/>
            </a:lvl5pPr>
            <a:lvl6pPr marL="5029200" indent="0" algn="ctr">
              <a:buNone/>
              <a:defRPr sz="3520"/>
            </a:lvl6pPr>
            <a:lvl7pPr marL="6035040" indent="0" algn="ctr">
              <a:buNone/>
              <a:defRPr sz="3520"/>
            </a:lvl7pPr>
            <a:lvl8pPr marL="7040880" indent="0" algn="ctr">
              <a:buNone/>
              <a:defRPr sz="3520"/>
            </a:lvl8pPr>
            <a:lvl9pPr marL="8046720" indent="0" algn="ctr">
              <a:buNone/>
              <a:defRPr sz="35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8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0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6086" y="1363133"/>
            <a:ext cx="4337685" cy="216975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3031" y="1363133"/>
            <a:ext cx="12761595" cy="216975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1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554" y="6383028"/>
            <a:ext cx="17350740" cy="10650218"/>
          </a:xfrm>
        </p:spPr>
        <p:txBody>
          <a:bodyPr anchor="b"/>
          <a:lstStyle>
            <a:lvl1pPr>
              <a:defRPr sz="1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554" y="17134001"/>
            <a:ext cx="17350740" cy="5600698"/>
          </a:xfrm>
        </p:spPr>
        <p:txBody>
          <a:bodyPr/>
          <a:lstStyle>
            <a:lvl1pPr marL="0" indent="0">
              <a:buNone/>
              <a:defRPr sz="5280">
                <a:solidFill>
                  <a:schemeClr val="tx1"/>
                </a:solidFill>
              </a:defRPr>
            </a:lvl1pPr>
            <a:lvl2pPr marL="10058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2pPr>
            <a:lvl3pPr marL="201168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3pPr>
            <a:lvl4pPr marL="30175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4pPr>
            <a:lvl5pPr marL="402336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5pPr>
            <a:lvl6pPr marL="502920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6pPr>
            <a:lvl7pPr marL="603504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7pPr>
            <a:lvl8pPr marL="704088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8pPr>
            <a:lvl9pPr marL="80467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5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3030" y="6815667"/>
            <a:ext cx="8549640" cy="1624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4130" y="6815667"/>
            <a:ext cx="8549640" cy="1624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1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363139"/>
            <a:ext cx="17350740" cy="49487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652" y="6276342"/>
            <a:ext cx="8510348" cy="307593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652" y="9352280"/>
            <a:ext cx="8510348" cy="137557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4131" y="6276342"/>
            <a:ext cx="8552260" cy="307593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4131" y="9352280"/>
            <a:ext cx="8552260" cy="137557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3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7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4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706880"/>
            <a:ext cx="6488192" cy="597408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2260" y="3686392"/>
            <a:ext cx="10184130" cy="18194867"/>
          </a:xfrm>
        </p:spPr>
        <p:txBody>
          <a:bodyPr/>
          <a:lstStyle>
            <a:lvl1pPr>
              <a:defRPr sz="7040"/>
            </a:lvl1pPr>
            <a:lvl2pPr>
              <a:defRPr sz="6160"/>
            </a:lvl2pPr>
            <a:lvl3pPr>
              <a:defRPr sz="528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7680960"/>
            <a:ext cx="6488192" cy="1422992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6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706880"/>
            <a:ext cx="6488192" cy="597408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52260" y="3686392"/>
            <a:ext cx="10184130" cy="18194867"/>
          </a:xfrm>
        </p:spPr>
        <p:txBody>
          <a:bodyPr anchor="t"/>
          <a:lstStyle>
            <a:lvl1pPr marL="0" indent="0">
              <a:buNone/>
              <a:defRPr sz="7040"/>
            </a:lvl1pPr>
            <a:lvl2pPr marL="1005840" indent="0">
              <a:buNone/>
              <a:defRPr sz="6160"/>
            </a:lvl2pPr>
            <a:lvl3pPr marL="2011680" indent="0">
              <a:buNone/>
              <a:defRPr sz="5280"/>
            </a:lvl3pPr>
            <a:lvl4pPr marL="3017520" indent="0">
              <a:buNone/>
              <a:defRPr sz="4400"/>
            </a:lvl4pPr>
            <a:lvl5pPr marL="4023360" indent="0">
              <a:buNone/>
              <a:defRPr sz="4400"/>
            </a:lvl5pPr>
            <a:lvl6pPr marL="5029200" indent="0">
              <a:buNone/>
              <a:defRPr sz="4400"/>
            </a:lvl6pPr>
            <a:lvl7pPr marL="6035040" indent="0">
              <a:buNone/>
              <a:defRPr sz="4400"/>
            </a:lvl7pPr>
            <a:lvl8pPr marL="7040880" indent="0">
              <a:buNone/>
              <a:defRPr sz="4400"/>
            </a:lvl8pPr>
            <a:lvl9pPr marL="8046720" indent="0">
              <a:buNone/>
              <a:defRPr sz="4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7680960"/>
            <a:ext cx="6488192" cy="1422992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3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30" y="1363139"/>
            <a:ext cx="17350740" cy="4948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030" y="6815667"/>
            <a:ext cx="17350740" cy="16244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3030" y="23730379"/>
            <a:ext cx="45262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3690" y="23730379"/>
            <a:ext cx="67894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7490" y="23730379"/>
            <a:ext cx="45262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1680" rtl="0" eaLnBrk="1" latinLnBrk="0" hangingPunct="1">
        <a:lnSpc>
          <a:spcPct val="90000"/>
        </a:lnSpc>
        <a:spcBef>
          <a:spcPct val="0"/>
        </a:spcBef>
        <a:buNone/>
        <a:defRPr sz="9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2920" indent="-502920" algn="l" defTabSz="201168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616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5204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53212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5379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5438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5496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3pPr>
      <a:lvl4pPr marL="30175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02336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0350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0408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0467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1</cp:revision>
  <dcterms:created xsi:type="dcterms:W3CDTF">2015-10-26T20:35:27Z</dcterms:created>
  <dcterms:modified xsi:type="dcterms:W3CDTF">2015-10-26T20:35:52Z</dcterms:modified>
</cp:coreProperties>
</file>