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8404800" cy="274320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31" d="100"/>
          <a:sy n="31" d="100"/>
        </p:scale>
        <p:origin x="6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4489452"/>
            <a:ext cx="32644080" cy="9550400"/>
          </a:xfrm>
        </p:spPr>
        <p:txBody>
          <a:bodyPr anchor="b"/>
          <a:lstStyle>
            <a:lvl1pPr algn="ctr">
              <a:defRPr sz="2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4408152"/>
            <a:ext cx="28803600" cy="6623048"/>
          </a:xfrm>
        </p:spPr>
        <p:txBody>
          <a:bodyPr/>
          <a:lstStyle>
            <a:lvl1pPr marL="0" indent="0" algn="ctr">
              <a:buNone/>
              <a:defRPr sz="9600"/>
            </a:lvl1pPr>
            <a:lvl2pPr marL="1828800" indent="0" algn="ctr">
              <a:buNone/>
              <a:defRPr sz="8000"/>
            </a:lvl2pPr>
            <a:lvl3pPr marL="3657600" indent="0" algn="ctr">
              <a:buNone/>
              <a:defRPr sz="7200"/>
            </a:lvl3pPr>
            <a:lvl4pPr marL="5486400" indent="0" algn="ctr">
              <a:buNone/>
              <a:defRPr sz="6400"/>
            </a:lvl4pPr>
            <a:lvl5pPr marL="7315200" indent="0" algn="ctr">
              <a:buNone/>
              <a:defRPr sz="6400"/>
            </a:lvl5pPr>
            <a:lvl6pPr marL="9144000" indent="0" algn="ctr">
              <a:buNone/>
              <a:defRPr sz="6400"/>
            </a:lvl6pPr>
            <a:lvl7pPr marL="10972800" indent="0" algn="ctr">
              <a:buNone/>
              <a:defRPr sz="6400"/>
            </a:lvl7pPr>
            <a:lvl8pPr marL="12801600" indent="0" algn="ctr">
              <a:buNone/>
              <a:defRPr sz="6400"/>
            </a:lvl8pPr>
            <a:lvl9pPr marL="14630400" indent="0" algn="ctr">
              <a:buNone/>
              <a:defRPr sz="6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24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460500"/>
            <a:ext cx="8281035" cy="2324735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460500"/>
            <a:ext cx="24363045" cy="2324735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6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4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6838958"/>
            <a:ext cx="33124140" cy="11410948"/>
          </a:xfrm>
        </p:spPr>
        <p:txBody>
          <a:bodyPr anchor="b"/>
          <a:lstStyle>
            <a:lvl1pPr>
              <a:defRPr sz="2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18357858"/>
            <a:ext cx="33124140" cy="6000748"/>
          </a:xfrm>
        </p:spPr>
        <p:txBody>
          <a:bodyPr/>
          <a:lstStyle>
            <a:lvl1pPr marL="0" indent="0">
              <a:buNone/>
              <a:defRPr sz="9600">
                <a:solidFill>
                  <a:schemeClr val="tx1"/>
                </a:solidFill>
              </a:defRPr>
            </a:lvl1pPr>
            <a:lvl2pPr marL="182880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3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7302500"/>
            <a:ext cx="16322040" cy="174053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7302500"/>
            <a:ext cx="16322040" cy="174053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1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460506"/>
            <a:ext cx="33124140" cy="53022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6724652"/>
            <a:ext cx="16247028" cy="32956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0020300"/>
            <a:ext cx="16247028" cy="147383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6724652"/>
            <a:ext cx="16327042" cy="32956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0020300"/>
            <a:ext cx="16327042" cy="147383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0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39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50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828800"/>
            <a:ext cx="12386548" cy="640080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3949706"/>
            <a:ext cx="19442430" cy="19494500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8229600"/>
            <a:ext cx="12386548" cy="15246352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87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828800"/>
            <a:ext cx="12386548" cy="640080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3949706"/>
            <a:ext cx="19442430" cy="19494500"/>
          </a:xfrm>
        </p:spPr>
        <p:txBody>
          <a:bodyPr anchor="t"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8229600"/>
            <a:ext cx="12386548" cy="15246352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1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460506"/>
            <a:ext cx="3312414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7302500"/>
            <a:ext cx="3312414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25425406"/>
            <a:ext cx="864108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25425406"/>
            <a:ext cx="129616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25425406"/>
            <a:ext cx="864108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0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57600" rtl="0" eaLnBrk="1" latinLnBrk="0" hangingPunct="1">
        <a:lnSpc>
          <a:spcPct val="90000"/>
        </a:lnSpc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0" indent="-914400" algn="l" defTabSz="3657600" rtl="0" eaLnBrk="1" latinLnBrk="0" hangingPunct="1">
        <a:lnSpc>
          <a:spcPct val="90000"/>
        </a:lnSpc>
        <a:spcBef>
          <a:spcPts val="4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331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Loyola University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Childs, Bethany</dc:creator>
  <cp:lastModifiedBy>Childs, Bethany</cp:lastModifiedBy>
  <cp:revision>3</cp:revision>
  <dcterms:created xsi:type="dcterms:W3CDTF">2015-10-26T20:35:27Z</dcterms:created>
  <dcterms:modified xsi:type="dcterms:W3CDTF">2015-10-26T20:37:44Z</dcterms:modified>
</cp:coreProperties>
</file>