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21945600" cy="32918400"/>
  <p:notesSz cx="6858000" cy="9144000"/>
  <p:defaultTextStyle>
    <a:defPPr>
      <a:defRPr lang="en-US"/>
    </a:defPPr>
    <a:lvl1pPr marL="0" algn="l" defTabSz="2194560" rtl="0" eaLnBrk="1" latinLnBrk="0" hangingPunct="1">
      <a:defRPr sz="4320" kern="1200">
        <a:solidFill>
          <a:schemeClr val="tx1"/>
        </a:solidFill>
        <a:latin typeface="+mn-lt"/>
        <a:ea typeface="+mn-ea"/>
        <a:cs typeface="+mn-cs"/>
      </a:defRPr>
    </a:lvl1pPr>
    <a:lvl2pPr marL="1097280" algn="l" defTabSz="2194560" rtl="0" eaLnBrk="1" latinLnBrk="0" hangingPunct="1">
      <a:defRPr sz="4320" kern="1200">
        <a:solidFill>
          <a:schemeClr val="tx1"/>
        </a:solidFill>
        <a:latin typeface="+mn-lt"/>
        <a:ea typeface="+mn-ea"/>
        <a:cs typeface="+mn-cs"/>
      </a:defRPr>
    </a:lvl2pPr>
    <a:lvl3pPr marL="2194560" algn="l" defTabSz="2194560" rtl="0" eaLnBrk="1" latinLnBrk="0" hangingPunct="1">
      <a:defRPr sz="4320" kern="1200">
        <a:solidFill>
          <a:schemeClr val="tx1"/>
        </a:solidFill>
        <a:latin typeface="+mn-lt"/>
        <a:ea typeface="+mn-ea"/>
        <a:cs typeface="+mn-cs"/>
      </a:defRPr>
    </a:lvl3pPr>
    <a:lvl4pPr marL="3291840" algn="l" defTabSz="2194560" rtl="0" eaLnBrk="1" latinLnBrk="0" hangingPunct="1">
      <a:defRPr sz="4320" kern="1200">
        <a:solidFill>
          <a:schemeClr val="tx1"/>
        </a:solidFill>
        <a:latin typeface="+mn-lt"/>
        <a:ea typeface="+mn-ea"/>
        <a:cs typeface="+mn-cs"/>
      </a:defRPr>
    </a:lvl4pPr>
    <a:lvl5pPr marL="4389120" algn="l" defTabSz="2194560" rtl="0" eaLnBrk="1" latinLnBrk="0" hangingPunct="1">
      <a:defRPr sz="4320" kern="1200">
        <a:solidFill>
          <a:schemeClr val="tx1"/>
        </a:solidFill>
        <a:latin typeface="+mn-lt"/>
        <a:ea typeface="+mn-ea"/>
        <a:cs typeface="+mn-cs"/>
      </a:defRPr>
    </a:lvl5pPr>
    <a:lvl6pPr marL="5486400" algn="l" defTabSz="2194560" rtl="0" eaLnBrk="1" latinLnBrk="0" hangingPunct="1">
      <a:defRPr sz="4320" kern="1200">
        <a:solidFill>
          <a:schemeClr val="tx1"/>
        </a:solidFill>
        <a:latin typeface="+mn-lt"/>
        <a:ea typeface="+mn-ea"/>
        <a:cs typeface="+mn-cs"/>
      </a:defRPr>
    </a:lvl6pPr>
    <a:lvl7pPr marL="6583680" algn="l" defTabSz="2194560" rtl="0" eaLnBrk="1" latinLnBrk="0" hangingPunct="1">
      <a:defRPr sz="4320" kern="1200">
        <a:solidFill>
          <a:schemeClr val="tx1"/>
        </a:solidFill>
        <a:latin typeface="+mn-lt"/>
        <a:ea typeface="+mn-ea"/>
        <a:cs typeface="+mn-cs"/>
      </a:defRPr>
    </a:lvl7pPr>
    <a:lvl8pPr marL="7680960" algn="l" defTabSz="2194560" rtl="0" eaLnBrk="1" latinLnBrk="0" hangingPunct="1">
      <a:defRPr sz="4320" kern="1200">
        <a:solidFill>
          <a:schemeClr val="tx1"/>
        </a:solidFill>
        <a:latin typeface="+mn-lt"/>
        <a:ea typeface="+mn-ea"/>
        <a:cs typeface="+mn-cs"/>
      </a:defRPr>
    </a:lvl8pPr>
    <a:lvl9pPr marL="8778240" algn="l" defTabSz="2194560" rtl="0" eaLnBrk="1" latinLnBrk="0" hangingPunct="1">
      <a:defRPr sz="432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0" autoAdjust="0"/>
    <p:restoredTop sz="94660"/>
  </p:normalViewPr>
  <p:slideViewPr>
    <p:cSldViewPr snapToGrid="0">
      <p:cViewPr varScale="1">
        <p:scale>
          <a:sx n="25" d="100"/>
          <a:sy n="25" d="100"/>
        </p:scale>
        <p:origin x="259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5920" y="5387342"/>
            <a:ext cx="18653760" cy="11460480"/>
          </a:xfrm>
        </p:spPr>
        <p:txBody>
          <a:bodyPr anchor="b"/>
          <a:lstStyle>
            <a:lvl1pPr algn="ctr">
              <a:defRPr sz="1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17289782"/>
            <a:ext cx="16459200" cy="7947658"/>
          </a:xfrm>
        </p:spPr>
        <p:txBody>
          <a:bodyPr/>
          <a:lstStyle>
            <a:lvl1pPr marL="0" indent="0" algn="ctr">
              <a:buNone/>
              <a:defRPr sz="5760"/>
            </a:lvl1pPr>
            <a:lvl2pPr marL="1097280" indent="0" algn="ctr">
              <a:buNone/>
              <a:defRPr sz="4800"/>
            </a:lvl2pPr>
            <a:lvl3pPr marL="2194560" indent="0" algn="ctr">
              <a:buNone/>
              <a:defRPr sz="4320"/>
            </a:lvl3pPr>
            <a:lvl4pPr marL="3291840" indent="0" algn="ctr">
              <a:buNone/>
              <a:defRPr sz="3840"/>
            </a:lvl4pPr>
            <a:lvl5pPr marL="4389120" indent="0" algn="ctr">
              <a:buNone/>
              <a:defRPr sz="3840"/>
            </a:lvl5pPr>
            <a:lvl6pPr marL="5486400" indent="0" algn="ctr">
              <a:buNone/>
              <a:defRPr sz="3840"/>
            </a:lvl6pPr>
            <a:lvl7pPr marL="6583680" indent="0" algn="ctr">
              <a:buNone/>
              <a:defRPr sz="3840"/>
            </a:lvl7pPr>
            <a:lvl8pPr marL="7680960" indent="0" algn="ctr">
              <a:buNone/>
              <a:defRPr sz="3840"/>
            </a:lvl8pPr>
            <a:lvl9pPr marL="8778240" indent="0" algn="ctr">
              <a:buNone/>
              <a:defRPr sz="384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173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96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704821" y="1752600"/>
            <a:ext cx="4732020" cy="2789682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08761" y="1752600"/>
            <a:ext cx="13921740" cy="2789682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441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107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7331" y="8206749"/>
            <a:ext cx="18928080" cy="13693138"/>
          </a:xfrm>
        </p:spPr>
        <p:txBody>
          <a:bodyPr anchor="b"/>
          <a:lstStyle>
            <a:lvl1pPr>
              <a:defRPr sz="1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7331" y="22029429"/>
            <a:ext cx="18928080" cy="7200898"/>
          </a:xfrm>
        </p:spPr>
        <p:txBody>
          <a:bodyPr/>
          <a:lstStyle>
            <a:lvl1pPr marL="0" indent="0">
              <a:buNone/>
              <a:defRPr sz="5760">
                <a:solidFill>
                  <a:schemeClr val="tx1"/>
                </a:solidFill>
              </a:defRPr>
            </a:lvl1pPr>
            <a:lvl2pPr marL="109728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2pPr>
            <a:lvl3pPr marL="219456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3pPr>
            <a:lvl4pPr marL="329184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4pPr>
            <a:lvl5pPr marL="438912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5pPr>
            <a:lvl6pPr marL="548640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6pPr>
            <a:lvl7pPr marL="658368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7pPr>
            <a:lvl8pPr marL="768096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8pPr>
            <a:lvl9pPr marL="877824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150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08760" y="8763000"/>
            <a:ext cx="9326880" cy="208864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09960" y="8763000"/>
            <a:ext cx="9326880" cy="208864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727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8" y="1752607"/>
            <a:ext cx="18928080" cy="6362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1621" y="8069582"/>
            <a:ext cx="9284016" cy="3954778"/>
          </a:xfrm>
        </p:spPr>
        <p:txBody>
          <a:bodyPr anchor="b"/>
          <a:lstStyle>
            <a:lvl1pPr marL="0" indent="0">
              <a:buNone/>
              <a:defRPr sz="5760" b="1"/>
            </a:lvl1pPr>
            <a:lvl2pPr marL="1097280" indent="0">
              <a:buNone/>
              <a:defRPr sz="4800" b="1"/>
            </a:lvl2pPr>
            <a:lvl3pPr marL="2194560" indent="0">
              <a:buNone/>
              <a:defRPr sz="4320" b="1"/>
            </a:lvl3pPr>
            <a:lvl4pPr marL="3291840" indent="0">
              <a:buNone/>
              <a:defRPr sz="3840" b="1"/>
            </a:lvl4pPr>
            <a:lvl5pPr marL="4389120" indent="0">
              <a:buNone/>
              <a:defRPr sz="3840" b="1"/>
            </a:lvl5pPr>
            <a:lvl6pPr marL="5486400" indent="0">
              <a:buNone/>
              <a:defRPr sz="3840" b="1"/>
            </a:lvl6pPr>
            <a:lvl7pPr marL="6583680" indent="0">
              <a:buNone/>
              <a:defRPr sz="3840" b="1"/>
            </a:lvl7pPr>
            <a:lvl8pPr marL="7680960" indent="0">
              <a:buNone/>
              <a:defRPr sz="3840" b="1"/>
            </a:lvl8pPr>
            <a:lvl9pPr marL="8778240" indent="0">
              <a:buNone/>
              <a:defRPr sz="384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1621" y="12024360"/>
            <a:ext cx="9284016" cy="176860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09961" y="8069582"/>
            <a:ext cx="9329738" cy="3954778"/>
          </a:xfrm>
        </p:spPr>
        <p:txBody>
          <a:bodyPr anchor="b"/>
          <a:lstStyle>
            <a:lvl1pPr marL="0" indent="0">
              <a:buNone/>
              <a:defRPr sz="5760" b="1"/>
            </a:lvl1pPr>
            <a:lvl2pPr marL="1097280" indent="0">
              <a:buNone/>
              <a:defRPr sz="4800" b="1"/>
            </a:lvl2pPr>
            <a:lvl3pPr marL="2194560" indent="0">
              <a:buNone/>
              <a:defRPr sz="4320" b="1"/>
            </a:lvl3pPr>
            <a:lvl4pPr marL="3291840" indent="0">
              <a:buNone/>
              <a:defRPr sz="3840" b="1"/>
            </a:lvl4pPr>
            <a:lvl5pPr marL="4389120" indent="0">
              <a:buNone/>
              <a:defRPr sz="3840" b="1"/>
            </a:lvl5pPr>
            <a:lvl6pPr marL="5486400" indent="0">
              <a:buNone/>
              <a:defRPr sz="3840" b="1"/>
            </a:lvl6pPr>
            <a:lvl7pPr marL="6583680" indent="0">
              <a:buNone/>
              <a:defRPr sz="3840" b="1"/>
            </a:lvl7pPr>
            <a:lvl8pPr marL="7680960" indent="0">
              <a:buNone/>
              <a:defRPr sz="3840" b="1"/>
            </a:lvl8pPr>
            <a:lvl9pPr marL="8778240" indent="0">
              <a:buNone/>
              <a:defRPr sz="384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09961" y="12024360"/>
            <a:ext cx="9329738" cy="176860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602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194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15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9" y="2194560"/>
            <a:ext cx="7078027" cy="7680960"/>
          </a:xfrm>
        </p:spPr>
        <p:txBody>
          <a:bodyPr anchor="b"/>
          <a:lstStyle>
            <a:lvl1pPr>
              <a:defRPr sz="76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29738" y="4739647"/>
            <a:ext cx="11109960" cy="23393400"/>
          </a:xfrm>
        </p:spPr>
        <p:txBody>
          <a:bodyPr/>
          <a:lstStyle>
            <a:lvl1pPr>
              <a:defRPr sz="7680"/>
            </a:lvl1pPr>
            <a:lvl2pPr>
              <a:defRPr sz="6720"/>
            </a:lvl2pPr>
            <a:lvl3pPr>
              <a:defRPr sz="5760"/>
            </a:lvl3pPr>
            <a:lvl4pPr>
              <a:defRPr sz="4800"/>
            </a:lvl4pPr>
            <a:lvl5pPr>
              <a:defRPr sz="4800"/>
            </a:lvl5pPr>
            <a:lvl6pPr>
              <a:defRPr sz="4800"/>
            </a:lvl6pPr>
            <a:lvl7pPr>
              <a:defRPr sz="4800"/>
            </a:lvl7pPr>
            <a:lvl8pPr>
              <a:defRPr sz="4800"/>
            </a:lvl8pPr>
            <a:lvl9pPr>
              <a:defRPr sz="4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1619" y="9875520"/>
            <a:ext cx="7078027" cy="18295622"/>
          </a:xfrm>
        </p:spPr>
        <p:txBody>
          <a:bodyPr/>
          <a:lstStyle>
            <a:lvl1pPr marL="0" indent="0">
              <a:buNone/>
              <a:defRPr sz="3840"/>
            </a:lvl1pPr>
            <a:lvl2pPr marL="1097280" indent="0">
              <a:buNone/>
              <a:defRPr sz="3360"/>
            </a:lvl2pPr>
            <a:lvl3pPr marL="2194560" indent="0">
              <a:buNone/>
              <a:defRPr sz="2880"/>
            </a:lvl3pPr>
            <a:lvl4pPr marL="3291840" indent="0">
              <a:buNone/>
              <a:defRPr sz="2400"/>
            </a:lvl4pPr>
            <a:lvl5pPr marL="4389120" indent="0">
              <a:buNone/>
              <a:defRPr sz="2400"/>
            </a:lvl5pPr>
            <a:lvl6pPr marL="5486400" indent="0">
              <a:buNone/>
              <a:defRPr sz="2400"/>
            </a:lvl6pPr>
            <a:lvl7pPr marL="6583680" indent="0">
              <a:buNone/>
              <a:defRPr sz="2400"/>
            </a:lvl7pPr>
            <a:lvl8pPr marL="7680960" indent="0">
              <a:buNone/>
              <a:defRPr sz="2400"/>
            </a:lvl8pPr>
            <a:lvl9pPr marL="8778240" indent="0">
              <a:buNone/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352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9" y="2194560"/>
            <a:ext cx="7078027" cy="7680960"/>
          </a:xfrm>
        </p:spPr>
        <p:txBody>
          <a:bodyPr anchor="b"/>
          <a:lstStyle>
            <a:lvl1pPr>
              <a:defRPr sz="76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329738" y="4739647"/>
            <a:ext cx="11109960" cy="23393400"/>
          </a:xfrm>
        </p:spPr>
        <p:txBody>
          <a:bodyPr anchor="t"/>
          <a:lstStyle>
            <a:lvl1pPr marL="0" indent="0">
              <a:buNone/>
              <a:defRPr sz="7680"/>
            </a:lvl1pPr>
            <a:lvl2pPr marL="1097280" indent="0">
              <a:buNone/>
              <a:defRPr sz="6720"/>
            </a:lvl2pPr>
            <a:lvl3pPr marL="2194560" indent="0">
              <a:buNone/>
              <a:defRPr sz="5760"/>
            </a:lvl3pPr>
            <a:lvl4pPr marL="3291840" indent="0">
              <a:buNone/>
              <a:defRPr sz="4800"/>
            </a:lvl4pPr>
            <a:lvl5pPr marL="4389120" indent="0">
              <a:buNone/>
              <a:defRPr sz="4800"/>
            </a:lvl5pPr>
            <a:lvl6pPr marL="5486400" indent="0">
              <a:buNone/>
              <a:defRPr sz="4800"/>
            </a:lvl6pPr>
            <a:lvl7pPr marL="6583680" indent="0">
              <a:buNone/>
              <a:defRPr sz="4800"/>
            </a:lvl7pPr>
            <a:lvl8pPr marL="7680960" indent="0">
              <a:buNone/>
              <a:defRPr sz="4800"/>
            </a:lvl8pPr>
            <a:lvl9pPr marL="8778240" indent="0">
              <a:buNone/>
              <a:defRPr sz="48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1619" y="9875520"/>
            <a:ext cx="7078027" cy="18295622"/>
          </a:xfrm>
        </p:spPr>
        <p:txBody>
          <a:bodyPr/>
          <a:lstStyle>
            <a:lvl1pPr marL="0" indent="0">
              <a:buNone/>
              <a:defRPr sz="3840"/>
            </a:lvl1pPr>
            <a:lvl2pPr marL="1097280" indent="0">
              <a:buNone/>
              <a:defRPr sz="3360"/>
            </a:lvl2pPr>
            <a:lvl3pPr marL="2194560" indent="0">
              <a:buNone/>
              <a:defRPr sz="2880"/>
            </a:lvl3pPr>
            <a:lvl4pPr marL="3291840" indent="0">
              <a:buNone/>
              <a:defRPr sz="2400"/>
            </a:lvl4pPr>
            <a:lvl5pPr marL="4389120" indent="0">
              <a:buNone/>
              <a:defRPr sz="2400"/>
            </a:lvl5pPr>
            <a:lvl6pPr marL="5486400" indent="0">
              <a:buNone/>
              <a:defRPr sz="2400"/>
            </a:lvl6pPr>
            <a:lvl7pPr marL="6583680" indent="0">
              <a:buNone/>
              <a:defRPr sz="2400"/>
            </a:lvl7pPr>
            <a:lvl8pPr marL="7680960" indent="0">
              <a:buNone/>
              <a:defRPr sz="2400"/>
            </a:lvl8pPr>
            <a:lvl9pPr marL="8778240" indent="0">
              <a:buNone/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671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08760" y="1752607"/>
            <a:ext cx="1892808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8760" y="8763000"/>
            <a:ext cx="1892808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08760" y="30510487"/>
            <a:ext cx="493776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69480" y="30510487"/>
            <a:ext cx="740664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499080" y="30510487"/>
            <a:ext cx="493776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567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194560" rtl="0" eaLnBrk="1" latinLnBrk="0" hangingPunct="1">
        <a:lnSpc>
          <a:spcPct val="90000"/>
        </a:lnSpc>
        <a:spcBef>
          <a:spcPct val="0"/>
        </a:spcBef>
        <a:buNone/>
        <a:defRPr sz="105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8640" indent="-548640" algn="l" defTabSz="219456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672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74320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84048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4pPr>
      <a:lvl5pPr marL="493776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5pPr>
      <a:lvl6pPr marL="603504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6pPr>
      <a:lvl7pPr marL="713232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7pPr>
      <a:lvl8pPr marL="822960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8pPr>
      <a:lvl9pPr marL="932688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1pPr>
      <a:lvl2pPr marL="109728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2pPr>
      <a:lvl3pPr marL="219456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3pPr>
      <a:lvl4pPr marL="329184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4pPr>
      <a:lvl5pPr marL="438912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5pPr>
      <a:lvl6pPr marL="548640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6pPr>
      <a:lvl7pPr marL="658368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7pPr>
      <a:lvl8pPr marL="768096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8pPr>
      <a:lvl9pPr marL="877824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73313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Loyola University Chicago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Childs, Bethany</dc:creator>
  <cp:lastModifiedBy>Childs, Bethany</cp:lastModifiedBy>
  <cp:revision>3</cp:revision>
  <dcterms:created xsi:type="dcterms:W3CDTF">2015-10-26T20:35:27Z</dcterms:created>
  <dcterms:modified xsi:type="dcterms:W3CDTF">2015-10-26T20:41:35Z</dcterms:modified>
</cp:coreProperties>
</file>