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38404800" cy="329184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0" autoAdjust="0"/>
    <p:restoredTop sz="94660"/>
  </p:normalViewPr>
  <p:slideViewPr>
    <p:cSldViewPr snapToGrid="0">
      <p:cViewPr varScale="1">
        <p:scale>
          <a:sx n="25" d="100"/>
          <a:sy n="25" d="100"/>
        </p:scale>
        <p:origin x="12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5387342"/>
            <a:ext cx="32644080" cy="1146048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7289782"/>
            <a:ext cx="28803600" cy="7947658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27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700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7" y="1752600"/>
            <a:ext cx="8281035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2" y="1752600"/>
            <a:ext cx="24363045" cy="278968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80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29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30" y="8206749"/>
            <a:ext cx="33124140" cy="13693138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30" y="22029429"/>
            <a:ext cx="33124140" cy="7200898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/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67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8763000"/>
            <a:ext cx="1632204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8763000"/>
            <a:ext cx="1632204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73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752607"/>
            <a:ext cx="3312414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6" y="8069582"/>
            <a:ext cx="16247028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6" y="12024360"/>
            <a:ext cx="16247028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2" y="8069582"/>
            <a:ext cx="16327042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2" y="12024360"/>
            <a:ext cx="16327042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080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96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60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4739647"/>
            <a:ext cx="19442430" cy="23393400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37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4739647"/>
            <a:ext cx="19442430" cy="23393400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590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40330" y="1752607"/>
            <a:ext cx="3312414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0330" y="8763000"/>
            <a:ext cx="3312414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033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22F2F-1DFB-4495-9929-91AA1C47FA6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21590" y="30510487"/>
            <a:ext cx="129616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2339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1848D-EA57-4F60-9A14-854C5AAD0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5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331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Loyola University Chicago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Childs, Bethany</dc:creator>
  <cp:lastModifiedBy>Childs, Bethany</cp:lastModifiedBy>
  <cp:revision>5</cp:revision>
  <dcterms:created xsi:type="dcterms:W3CDTF">2015-10-26T20:35:27Z</dcterms:created>
  <dcterms:modified xsi:type="dcterms:W3CDTF">2015-10-26T20:45:31Z</dcterms:modified>
</cp:coreProperties>
</file>