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6"/>
  </p:handoutMasterIdLst>
  <p:sldIdLst>
    <p:sldId id="256" r:id="rId5"/>
  </p:sldIdLst>
  <p:sldSz cx="38404800" cy="21945600"/>
  <p:notesSz cx="8086725" cy="14581188"/>
  <p:custDataLst>
    <p:tags r:id="rId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912">
          <p15:clr>
            <a:srgbClr val="A4A3A4"/>
          </p15:clr>
        </p15:guide>
        <p15:guide id="2" pos="1209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0722"/>
    <a:srgbClr val="DCDFE6"/>
    <a:srgbClr val="EBFFFF"/>
    <a:srgbClr val="CCFFFF"/>
    <a:srgbClr val="99FFCC"/>
    <a:srgbClr val="990033"/>
    <a:srgbClr val="DDF2FF"/>
    <a:srgbClr val="FFE46F"/>
    <a:srgbClr val="7800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40" autoAdjust="0"/>
    <p:restoredTop sz="94660" autoAdjust="0"/>
  </p:normalViewPr>
  <p:slideViewPr>
    <p:cSldViewPr>
      <p:cViewPr varScale="1">
        <p:scale>
          <a:sx n="50" d="100"/>
          <a:sy n="50" d="100"/>
        </p:scale>
        <p:origin x="108" y="36"/>
      </p:cViewPr>
      <p:guideLst>
        <p:guide orient="horz" pos="6912"/>
        <p:guide pos="1209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7" d="100"/>
          <a:sy n="77" d="100"/>
        </p:scale>
        <p:origin x="569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tags" Target="tags/tag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tags" Target="../tags/tag7.xml"/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7F2304C-374E-7F81-009D-7F0605DF78E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503613" cy="7302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4E9067-C0E7-97A2-4D71-2C84C41E3EC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579938" y="0"/>
            <a:ext cx="3505200" cy="7302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AB0446-B431-40D0-B252-43221CE276A0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AC8791-8962-AFD2-00A2-2D47F443603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13850938"/>
            <a:ext cx="3503613" cy="7302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57F3F7-A4C7-11F5-F0A1-9007EC9F562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579938" y="13850938"/>
            <a:ext cx="3505200" cy="7302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5FED8E-2E76-40D2-BF5C-0B5376D6F676}" type="slidenum">
              <a:rPr lang="en-US" smtClean="0"/>
              <a:t>‹#›</a:t>
            </a:fld>
            <a:endParaRPr lang="en-US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0673366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80319" y="6816725"/>
            <a:ext cx="32644164" cy="47053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60637" y="12436475"/>
            <a:ext cx="26883528" cy="56070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A45C41-8791-41C6-8A42-6515CFD635A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17873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BC245F-0B39-4EA3-8BEE-0EEB8DA640B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6100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844193" y="877888"/>
            <a:ext cx="8640954" cy="187261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21330" y="877888"/>
            <a:ext cx="25761913" cy="187261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CFB014-7605-4498-AB43-537DE4FF881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1175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6E2C8F-70BF-4433-A9B5-61F02836B8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1363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2885" y="14101764"/>
            <a:ext cx="32644163" cy="43592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32885" y="9301163"/>
            <a:ext cx="32644163" cy="4800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4B87BD-6B3D-4707-87EA-F5D7AA723F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49098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21330" y="5119688"/>
            <a:ext cx="17201434" cy="1448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83712" y="5119688"/>
            <a:ext cx="17201434" cy="1448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77F27A-7278-4AD2-898C-F42772BFED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83165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9654" y="879475"/>
            <a:ext cx="34565493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19654" y="4911725"/>
            <a:ext cx="16970069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19654" y="6959600"/>
            <a:ext cx="16970069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508371" y="4911725"/>
            <a:ext cx="16976776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508371" y="6959600"/>
            <a:ext cx="16976776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C3C1E2-EA20-42DF-BA35-EDD0D7BEC4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5533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4AAAC0-85A0-4A2D-96B4-7919FE5CDC2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8760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1EE6B1-B6C8-4735-890E-4C2ED0B476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2214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9654" y="873126"/>
            <a:ext cx="12636179" cy="37195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15209" y="873126"/>
            <a:ext cx="21469938" cy="187309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19654" y="4592638"/>
            <a:ext cx="12636179" cy="150114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876296-15C5-4580-886E-B8C6622637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69970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27723" y="15362239"/>
            <a:ext cx="23042544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527723" y="1960563"/>
            <a:ext cx="23042544" cy="13168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27723" y="17175163"/>
            <a:ext cx="23042544" cy="25765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225FB6-DC7B-4D3A-9B94-FAAE47A3D1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7604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20875" y="877888"/>
            <a:ext cx="34564638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76194" tIns="188098" rIns="376194" bIns="18809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20875" y="5119688"/>
            <a:ext cx="34564638" cy="1448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76194" tIns="188098" rIns="376194" bIns="18809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920875" y="19985038"/>
            <a:ext cx="8961438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76194" tIns="188098" rIns="376194" bIns="188098" numCol="1" anchor="t" anchorCtr="0" compatLnSpc="1">
            <a:prstTxWarp prst="textNoShape">
              <a:avLst/>
            </a:prstTxWarp>
          </a:bodyPr>
          <a:lstStyle>
            <a:lvl1pPr>
              <a:defRPr sz="58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3122275" y="19985038"/>
            <a:ext cx="12161838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76194" tIns="188098" rIns="376194" bIns="188098" numCol="1" anchor="t" anchorCtr="0" compatLnSpc="1">
            <a:prstTxWarp prst="textNoShape">
              <a:avLst/>
            </a:prstTxWarp>
          </a:bodyPr>
          <a:lstStyle>
            <a:lvl1pPr algn="ctr">
              <a:defRPr sz="58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7524075" y="19985038"/>
            <a:ext cx="8961438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76194" tIns="188098" rIns="376194" bIns="188098" numCol="1" anchor="t" anchorCtr="0" compatLnSpc="1">
            <a:prstTxWarp prst="textNoShape">
              <a:avLst/>
            </a:prstTxWarp>
          </a:bodyPr>
          <a:lstStyle>
            <a:lvl1pPr algn="r">
              <a:defRPr sz="5800"/>
            </a:lvl1pPr>
          </a:lstStyle>
          <a:p>
            <a:fld id="{B13CE48B-76B3-4421-A1E5-E0DD8F6D8B4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0" y="0"/>
            <a:ext cx="38404800" cy="2971800"/>
          </a:xfrm>
          <a:prstGeom prst="rect">
            <a:avLst/>
          </a:prstGeom>
          <a:solidFill>
            <a:srgbClr val="5A0722"/>
          </a:solidFill>
          <a:ln>
            <a:noFill/>
          </a:ln>
        </p:spPr>
        <p:txBody>
          <a:bodyPr wrap="none" anchor="ctr"/>
          <a:lstStyle>
            <a:lvl1pPr eaLnBrk="0" hangingPunct="0">
              <a:defRPr sz="2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</p:spTree>
    <p:custDataLst>
      <p:tags r:id="rId1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762375" rtl="0" eaLnBrk="0" fontAlgn="base" hangingPunct="0">
        <a:spcBef>
          <a:spcPct val="0"/>
        </a:spcBef>
        <a:spcAft>
          <a:spcPct val="0"/>
        </a:spcAft>
        <a:defRPr sz="181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762375" rtl="0" eaLnBrk="0" fontAlgn="base" hangingPunct="0">
        <a:spcBef>
          <a:spcPct val="0"/>
        </a:spcBef>
        <a:spcAft>
          <a:spcPct val="0"/>
        </a:spcAft>
        <a:defRPr sz="18100">
          <a:solidFill>
            <a:schemeClr val="tx2"/>
          </a:solidFill>
          <a:latin typeface="Arial" charset="0"/>
        </a:defRPr>
      </a:lvl2pPr>
      <a:lvl3pPr algn="ctr" defTabSz="3762375" rtl="0" eaLnBrk="0" fontAlgn="base" hangingPunct="0">
        <a:spcBef>
          <a:spcPct val="0"/>
        </a:spcBef>
        <a:spcAft>
          <a:spcPct val="0"/>
        </a:spcAft>
        <a:defRPr sz="18100">
          <a:solidFill>
            <a:schemeClr val="tx2"/>
          </a:solidFill>
          <a:latin typeface="Arial" charset="0"/>
        </a:defRPr>
      </a:lvl3pPr>
      <a:lvl4pPr algn="ctr" defTabSz="3762375" rtl="0" eaLnBrk="0" fontAlgn="base" hangingPunct="0">
        <a:spcBef>
          <a:spcPct val="0"/>
        </a:spcBef>
        <a:spcAft>
          <a:spcPct val="0"/>
        </a:spcAft>
        <a:defRPr sz="18100">
          <a:solidFill>
            <a:schemeClr val="tx2"/>
          </a:solidFill>
          <a:latin typeface="Arial" charset="0"/>
        </a:defRPr>
      </a:lvl4pPr>
      <a:lvl5pPr algn="ctr" defTabSz="3762375" rtl="0" eaLnBrk="0" fontAlgn="base" hangingPunct="0">
        <a:spcBef>
          <a:spcPct val="0"/>
        </a:spcBef>
        <a:spcAft>
          <a:spcPct val="0"/>
        </a:spcAft>
        <a:defRPr sz="18100">
          <a:solidFill>
            <a:schemeClr val="tx2"/>
          </a:solidFill>
          <a:latin typeface="Arial" charset="0"/>
        </a:defRPr>
      </a:lvl5pPr>
      <a:lvl6pPr marL="457200" algn="ctr" defTabSz="3762375" rtl="0" fontAlgn="base">
        <a:spcBef>
          <a:spcPct val="0"/>
        </a:spcBef>
        <a:spcAft>
          <a:spcPct val="0"/>
        </a:spcAft>
        <a:defRPr sz="18100">
          <a:solidFill>
            <a:schemeClr val="tx2"/>
          </a:solidFill>
          <a:latin typeface="Arial" charset="0"/>
        </a:defRPr>
      </a:lvl6pPr>
      <a:lvl7pPr marL="914400" algn="ctr" defTabSz="3762375" rtl="0" fontAlgn="base">
        <a:spcBef>
          <a:spcPct val="0"/>
        </a:spcBef>
        <a:spcAft>
          <a:spcPct val="0"/>
        </a:spcAft>
        <a:defRPr sz="18100">
          <a:solidFill>
            <a:schemeClr val="tx2"/>
          </a:solidFill>
          <a:latin typeface="Arial" charset="0"/>
        </a:defRPr>
      </a:lvl7pPr>
      <a:lvl8pPr marL="1371600" algn="ctr" defTabSz="3762375" rtl="0" fontAlgn="base">
        <a:spcBef>
          <a:spcPct val="0"/>
        </a:spcBef>
        <a:spcAft>
          <a:spcPct val="0"/>
        </a:spcAft>
        <a:defRPr sz="18100">
          <a:solidFill>
            <a:schemeClr val="tx2"/>
          </a:solidFill>
          <a:latin typeface="Arial" charset="0"/>
        </a:defRPr>
      </a:lvl8pPr>
      <a:lvl9pPr marL="1828800" algn="ctr" defTabSz="3762375" rtl="0" fontAlgn="base">
        <a:spcBef>
          <a:spcPct val="0"/>
        </a:spcBef>
        <a:spcAft>
          <a:spcPct val="0"/>
        </a:spcAft>
        <a:defRPr sz="18100">
          <a:solidFill>
            <a:schemeClr val="tx2"/>
          </a:solidFill>
          <a:latin typeface="Arial" charset="0"/>
        </a:defRPr>
      </a:lvl9pPr>
    </p:titleStyle>
    <p:bodyStyle>
      <a:lvl1pPr marL="1412875" indent="-1412875" algn="l" defTabSz="3762375" rtl="0" eaLnBrk="0" fontAlgn="base" hangingPunct="0">
        <a:spcBef>
          <a:spcPct val="20000"/>
        </a:spcBef>
        <a:spcAft>
          <a:spcPct val="0"/>
        </a:spcAft>
        <a:buChar char="•"/>
        <a:defRPr sz="13100">
          <a:solidFill>
            <a:schemeClr val="tx1"/>
          </a:solidFill>
          <a:latin typeface="+mn-lt"/>
          <a:ea typeface="+mn-ea"/>
          <a:cs typeface="+mn-cs"/>
        </a:defRPr>
      </a:lvl1pPr>
      <a:lvl2pPr marL="3055938" indent="-1174750" algn="l" defTabSz="3762375" rtl="0" eaLnBrk="0" fontAlgn="base" hangingPunct="0">
        <a:spcBef>
          <a:spcPct val="20000"/>
        </a:spcBef>
        <a:spcAft>
          <a:spcPct val="0"/>
        </a:spcAft>
        <a:buChar char="–"/>
        <a:defRPr sz="11500">
          <a:solidFill>
            <a:schemeClr val="tx1"/>
          </a:solidFill>
          <a:latin typeface="+mn-lt"/>
        </a:defRPr>
      </a:lvl2pPr>
      <a:lvl3pPr marL="4702175" indent="-939800" algn="l" defTabSz="3762375" rtl="0" eaLnBrk="0" fontAlgn="base" hangingPunct="0">
        <a:spcBef>
          <a:spcPct val="20000"/>
        </a:spcBef>
        <a:spcAft>
          <a:spcPct val="0"/>
        </a:spcAft>
        <a:buChar char="•"/>
        <a:defRPr sz="9800">
          <a:solidFill>
            <a:schemeClr val="tx1"/>
          </a:solidFill>
          <a:latin typeface="+mn-lt"/>
        </a:defRPr>
      </a:lvl3pPr>
      <a:lvl4pPr marL="6583363" indent="-941388" algn="l" defTabSz="3762375" rtl="0" eaLnBrk="0" fontAlgn="base" hangingPunct="0">
        <a:spcBef>
          <a:spcPct val="20000"/>
        </a:spcBef>
        <a:spcAft>
          <a:spcPct val="0"/>
        </a:spcAft>
        <a:buChar char="–"/>
        <a:defRPr sz="8200">
          <a:solidFill>
            <a:schemeClr val="tx1"/>
          </a:solidFill>
          <a:latin typeface="+mn-lt"/>
        </a:defRPr>
      </a:lvl4pPr>
      <a:lvl5pPr marL="8464550" indent="-941388" algn="l" defTabSz="3762375" rtl="0" eaLnBrk="0" fontAlgn="base" hangingPunct="0">
        <a:spcBef>
          <a:spcPct val="20000"/>
        </a:spcBef>
        <a:spcAft>
          <a:spcPct val="0"/>
        </a:spcAft>
        <a:buChar char="»"/>
        <a:defRPr sz="8200">
          <a:solidFill>
            <a:schemeClr val="tx1"/>
          </a:solidFill>
          <a:latin typeface="+mn-lt"/>
        </a:defRPr>
      </a:lvl5pPr>
      <a:lvl6pPr marL="8921750" indent="-941388" algn="l" defTabSz="3762375" rtl="0" fontAlgn="base">
        <a:spcBef>
          <a:spcPct val="20000"/>
        </a:spcBef>
        <a:spcAft>
          <a:spcPct val="0"/>
        </a:spcAft>
        <a:buChar char="»"/>
        <a:defRPr sz="8200">
          <a:solidFill>
            <a:schemeClr val="tx1"/>
          </a:solidFill>
          <a:latin typeface="+mn-lt"/>
        </a:defRPr>
      </a:lvl6pPr>
      <a:lvl7pPr marL="9378950" indent="-941388" algn="l" defTabSz="3762375" rtl="0" fontAlgn="base">
        <a:spcBef>
          <a:spcPct val="20000"/>
        </a:spcBef>
        <a:spcAft>
          <a:spcPct val="0"/>
        </a:spcAft>
        <a:buChar char="»"/>
        <a:defRPr sz="8200">
          <a:solidFill>
            <a:schemeClr val="tx1"/>
          </a:solidFill>
          <a:latin typeface="+mn-lt"/>
        </a:defRPr>
      </a:lvl7pPr>
      <a:lvl8pPr marL="9836150" indent="-941388" algn="l" defTabSz="3762375" rtl="0" fontAlgn="base">
        <a:spcBef>
          <a:spcPct val="20000"/>
        </a:spcBef>
        <a:spcAft>
          <a:spcPct val="0"/>
        </a:spcAft>
        <a:buChar char="»"/>
        <a:defRPr sz="8200">
          <a:solidFill>
            <a:schemeClr val="tx1"/>
          </a:solidFill>
          <a:latin typeface="+mn-lt"/>
        </a:defRPr>
      </a:lvl8pPr>
      <a:lvl9pPr marL="10293350" indent="-941388" algn="l" defTabSz="3762375" rtl="0" fontAlgn="base">
        <a:spcBef>
          <a:spcPct val="20000"/>
        </a:spcBef>
        <a:spcAft>
          <a:spcPct val="0"/>
        </a:spcAft>
        <a:buChar char="»"/>
        <a:defRPr sz="8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9"/>
          <p:cNvSpPr>
            <a:spLocks noChangeArrowheads="1"/>
          </p:cNvSpPr>
          <p:nvPr/>
        </p:nvSpPr>
        <p:spPr bwMode="auto">
          <a:xfrm>
            <a:off x="0" y="0"/>
            <a:ext cx="38404800" cy="296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5500" tIns="57750" rIns="115500" bIns="57750" anchor="ctr"/>
          <a:lstStyle>
            <a:lvl1pPr defTabSz="3762375" eaLnBrk="0" hangingPunct="0">
              <a:spcBef>
                <a:spcPct val="20000"/>
              </a:spcBef>
              <a:buChar char="•"/>
              <a:defRPr sz="13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762375" eaLnBrk="0" hangingPunct="0">
              <a:spcBef>
                <a:spcPct val="20000"/>
              </a:spcBef>
              <a:buChar char="–"/>
              <a:defRPr sz="11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762375" eaLnBrk="0" hangingPunct="0">
              <a:spcBef>
                <a:spcPct val="20000"/>
              </a:spcBef>
              <a:buChar char="•"/>
              <a:defRPr sz="9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762375" eaLnBrk="0" hangingPunct="0">
              <a:spcBef>
                <a:spcPct val="20000"/>
              </a:spcBef>
              <a:buChar char="–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762375" eaLnBrk="0" hangingPunct="0">
              <a:spcBef>
                <a:spcPct val="20000"/>
              </a:spcBef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762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762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762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762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7400" b="1">
                <a:solidFill>
                  <a:schemeClr val="bg1"/>
                </a:solidFill>
              </a:rPr>
              <a:t>Your Poster Title Goes Here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100" i="1" dirty="0">
                <a:solidFill>
                  <a:schemeClr val="bg1"/>
                </a:solidFill>
              </a:rPr>
              <a:t>Your name here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100" i="1" dirty="0">
                <a:solidFill>
                  <a:schemeClr val="bg1"/>
                </a:solidFill>
              </a:rPr>
              <a:t>Institution name here</a:t>
            </a:r>
          </a:p>
        </p:txBody>
      </p:sp>
      <p:sp>
        <p:nvSpPr>
          <p:cNvPr id="2051" name="Rectangle 20"/>
          <p:cNvSpPr>
            <a:spLocks noChangeArrowheads="1"/>
          </p:cNvSpPr>
          <p:nvPr/>
        </p:nvSpPr>
        <p:spPr bwMode="auto">
          <a:xfrm>
            <a:off x="0" y="3309938"/>
            <a:ext cx="7466013" cy="782637"/>
          </a:xfrm>
          <a:prstGeom prst="rect">
            <a:avLst/>
          </a:prstGeom>
          <a:solidFill>
            <a:srgbClr val="5A072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15500" tIns="57750" rIns="115500" bIns="57750" anchor="ctr"/>
          <a:lstStyle>
            <a:lvl1pPr defTabSz="3762375" eaLnBrk="0" hangingPunct="0">
              <a:spcBef>
                <a:spcPct val="20000"/>
              </a:spcBef>
              <a:buChar char="•"/>
              <a:defRPr sz="13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762375" eaLnBrk="0" hangingPunct="0">
              <a:spcBef>
                <a:spcPct val="20000"/>
              </a:spcBef>
              <a:buChar char="–"/>
              <a:defRPr sz="11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762375" eaLnBrk="0" hangingPunct="0">
              <a:spcBef>
                <a:spcPct val="20000"/>
              </a:spcBef>
              <a:buChar char="•"/>
              <a:defRPr sz="9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762375" eaLnBrk="0" hangingPunct="0">
              <a:spcBef>
                <a:spcPct val="20000"/>
              </a:spcBef>
              <a:buChar char="–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762375" eaLnBrk="0" hangingPunct="0">
              <a:spcBef>
                <a:spcPct val="20000"/>
              </a:spcBef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762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762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762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762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600" b="1">
                <a:solidFill>
                  <a:schemeClr val="bg1"/>
                </a:solidFill>
              </a:rPr>
              <a:t>Introduction</a:t>
            </a:r>
          </a:p>
        </p:txBody>
      </p:sp>
      <p:sp>
        <p:nvSpPr>
          <p:cNvPr id="2052" name="Rectangle 21"/>
          <p:cNvSpPr>
            <a:spLocks noChangeArrowheads="1"/>
          </p:cNvSpPr>
          <p:nvPr/>
        </p:nvSpPr>
        <p:spPr bwMode="auto">
          <a:xfrm>
            <a:off x="30940375" y="11501437"/>
            <a:ext cx="7464425" cy="784225"/>
          </a:xfrm>
          <a:prstGeom prst="rect">
            <a:avLst/>
          </a:prstGeom>
          <a:solidFill>
            <a:srgbClr val="5A072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15500" tIns="57750" rIns="115500" bIns="57750" anchor="ctr"/>
          <a:lstStyle>
            <a:lvl1pPr defTabSz="3762375" eaLnBrk="0" hangingPunct="0">
              <a:spcBef>
                <a:spcPct val="20000"/>
              </a:spcBef>
              <a:buChar char="•"/>
              <a:defRPr sz="13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762375" eaLnBrk="0" hangingPunct="0">
              <a:spcBef>
                <a:spcPct val="20000"/>
              </a:spcBef>
              <a:buChar char="–"/>
              <a:defRPr sz="11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762375" eaLnBrk="0" hangingPunct="0">
              <a:spcBef>
                <a:spcPct val="20000"/>
              </a:spcBef>
              <a:buChar char="•"/>
              <a:defRPr sz="9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762375" eaLnBrk="0" hangingPunct="0">
              <a:spcBef>
                <a:spcPct val="20000"/>
              </a:spcBef>
              <a:buChar char="–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762375" eaLnBrk="0" hangingPunct="0">
              <a:spcBef>
                <a:spcPct val="20000"/>
              </a:spcBef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762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762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762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762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600" b="1">
                <a:solidFill>
                  <a:schemeClr val="bg1"/>
                </a:solidFill>
              </a:rPr>
              <a:t>References</a:t>
            </a:r>
          </a:p>
        </p:txBody>
      </p:sp>
      <p:sp>
        <p:nvSpPr>
          <p:cNvPr id="2053" name="Rectangle 22"/>
          <p:cNvSpPr>
            <a:spLocks noChangeArrowheads="1"/>
          </p:cNvSpPr>
          <p:nvPr/>
        </p:nvSpPr>
        <p:spPr bwMode="auto">
          <a:xfrm>
            <a:off x="7734300" y="3309938"/>
            <a:ext cx="7467600" cy="782637"/>
          </a:xfrm>
          <a:prstGeom prst="rect">
            <a:avLst/>
          </a:prstGeom>
          <a:solidFill>
            <a:srgbClr val="5A072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15500" tIns="57750" rIns="115500" bIns="57750" anchor="ctr"/>
          <a:lstStyle>
            <a:lvl1pPr defTabSz="3762375" eaLnBrk="0" hangingPunct="0">
              <a:spcBef>
                <a:spcPct val="20000"/>
              </a:spcBef>
              <a:buChar char="•"/>
              <a:defRPr sz="13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762375" eaLnBrk="0" hangingPunct="0">
              <a:spcBef>
                <a:spcPct val="20000"/>
              </a:spcBef>
              <a:buChar char="–"/>
              <a:defRPr sz="11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762375" eaLnBrk="0" hangingPunct="0">
              <a:spcBef>
                <a:spcPct val="20000"/>
              </a:spcBef>
              <a:buChar char="•"/>
              <a:defRPr sz="9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762375" eaLnBrk="0" hangingPunct="0">
              <a:spcBef>
                <a:spcPct val="20000"/>
              </a:spcBef>
              <a:buChar char="–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762375" eaLnBrk="0" hangingPunct="0">
              <a:spcBef>
                <a:spcPct val="20000"/>
              </a:spcBef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762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762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762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762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600" b="1" dirty="0">
                <a:solidFill>
                  <a:schemeClr val="bg1"/>
                </a:solidFill>
              </a:rPr>
              <a:t>Graph or Image Title</a:t>
            </a:r>
          </a:p>
        </p:txBody>
      </p:sp>
      <p:sp>
        <p:nvSpPr>
          <p:cNvPr id="2054" name="Rectangle 23"/>
          <p:cNvSpPr>
            <a:spLocks noChangeArrowheads="1"/>
          </p:cNvSpPr>
          <p:nvPr/>
        </p:nvSpPr>
        <p:spPr bwMode="auto">
          <a:xfrm>
            <a:off x="15468600" y="3309938"/>
            <a:ext cx="7466013" cy="782637"/>
          </a:xfrm>
          <a:prstGeom prst="rect">
            <a:avLst/>
          </a:prstGeom>
          <a:solidFill>
            <a:srgbClr val="5A072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15500" tIns="57750" rIns="115500" bIns="57750" anchor="ctr"/>
          <a:lstStyle>
            <a:lvl1pPr defTabSz="3762375" eaLnBrk="0" hangingPunct="0">
              <a:spcBef>
                <a:spcPct val="20000"/>
              </a:spcBef>
              <a:buChar char="•"/>
              <a:defRPr sz="13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762375" eaLnBrk="0" hangingPunct="0">
              <a:spcBef>
                <a:spcPct val="20000"/>
              </a:spcBef>
              <a:buChar char="–"/>
              <a:defRPr sz="11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762375" eaLnBrk="0" hangingPunct="0">
              <a:spcBef>
                <a:spcPct val="20000"/>
              </a:spcBef>
              <a:buChar char="•"/>
              <a:defRPr sz="9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762375" eaLnBrk="0" hangingPunct="0">
              <a:spcBef>
                <a:spcPct val="20000"/>
              </a:spcBef>
              <a:buChar char="–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762375" eaLnBrk="0" hangingPunct="0">
              <a:spcBef>
                <a:spcPct val="20000"/>
              </a:spcBef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762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762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762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762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600" b="1">
                <a:solidFill>
                  <a:schemeClr val="bg1"/>
                </a:solidFill>
              </a:rPr>
              <a:t>Results</a:t>
            </a:r>
          </a:p>
        </p:txBody>
      </p:sp>
      <p:sp>
        <p:nvSpPr>
          <p:cNvPr id="2055" name="Rectangle 24"/>
          <p:cNvSpPr>
            <a:spLocks noChangeArrowheads="1"/>
          </p:cNvSpPr>
          <p:nvPr/>
        </p:nvSpPr>
        <p:spPr bwMode="auto">
          <a:xfrm>
            <a:off x="23202900" y="3309938"/>
            <a:ext cx="7466013" cy="782637"/>
          </a:xfrm>
          <a:prstGeom prst="rect">
            <a:avLst/>
          </a:prstGeom>
          <a:solidFill>
            <a:srgbClr val="5A072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15500" tIns="57750" rIns="115500" bIns="57750" anchor="ctr"/>
          <a:lstStyle>
            <a:lvl1pPr defTabSz="3762375" eaLnBrk="0" hangingPunct="0">
              <a:spcBef>
                <a:spcPct val="20000"/>
              </a:spcBef>
              <a:buChar char="•"/>
              <a:defRPr sz="13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762375" eaLnBrk="0" hangingPunct="0">
              <a:spcBef>
                <a:spcPct val="20000"/>
              </a:spcBef>
              <a:buChar char="–"/>
              <a:defRPr sz="11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762375" eaLnBrk="0" hangingPunct="0">
              <a:spcBef>
                <a:spcPct val="20000"/>
              </a:spcBef>
              <a:buChar char="•"/>
              <a:defRPr sz="9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762375" eaLnBrk="0" hangingPunct="0">
              <a:spcBef>
                <a:spcPct val="20000"/>
              </a:spcBef>
              <a:buChar char="–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762375" eaLnBrk="0" hangingPunct="0">
              <a:spcBef>
                <a:spcPct val="20000"/>
              </a:spcBef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762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762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762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762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600" b="1" dirty="0">
                <a:solidFill>
                  <a:schemeClr val="bg1"/>
                </a:solidFill>
              </a:rPr>
              <a:t>Graph or Image Title</a:t>
            </a:r>
          </a:p>
        </p:txBody>
      </p:sp>
      <p:sp>
        <p:nvSpPr>
          <p:cNvPr id="2056" name="Rectangle 25"/>
          <p:cNvSpPr>
            <a:spLocks noChangeArrowheads="1"/>
          </p:cNvSpPr>
          <p:nvPr/>
        </p:nvSpPr>
        <p:spPr bwMode="auto">
          <a:xfrm>
            <a:off x="30940375" y="3309938"/>
            <a:ext cx="7464425" cy="782637"/>
          </a:xfrm>
          <a:prstGeom prst="rect">
            <a:avLst/>
          </a:prstGeom>
          <a:solidFill>
            <a:srgbClr val="5A072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15500" tIns="57750" rIns="115500" bIns="57750" anchor="ctr"/>
          <a:lstStyle>
            <a:lvl1pPr defTabSz="3762375" eaLnBrk="0" hangingPunct="0">
              <a:spcBef>
                <a:spcPct val="20000"/>
              </a:spcBef>
              <a:buChar char="•"/>
              <a:defRPr sz="13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762375" eaLnBrk="0" hangingPunct="0">
              <a:spcBef>
                <a:spcPct val="20000"/>
              </a:spcBef>
              <a:buChar char="–"/>
              <a:defRPr sz="11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762375" eaLnBrk="0" hangingPunct="0">
              <a:spcBef>
                <a:spcPct val="20000"/>
              </a:spcBef>
              <a:buChar char="•"/>
              <a:defRPr sz="9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762375" eaLnBrk="0" hangingPunct="0">
              <a:spcBef>
                <a:spcPct val="20000"/>
              </a:spcBef>
              <a:buChar char="–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762375" eaLnBrk="0" hangingPunct="0">
              <a:spcBef>
                <a:spcPct val="20000"/>
              </a:spcBef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762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762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762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762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600" b="1">
                <a:solidFill>
                  <a:schemeClr val="bg1"/>
                </a:solidFill>
              </a:rPr>
              <a:t>Conclusion</a:t>
            </a:r>
          </a:p>
        </p:txBody>
      </p:sp>
      <p:sp>
        <p:nvSpPr>
          <p:cNvPr id="2058" name="Text Box 32"/>
          <p:cNvSpPr txBox="1">
            <a:spLocks noChangeArrowheads="1"/>
          </p:cNvSpPr>
          <p:nvPr/>
        </p:nvSpPr>
        <p:spPr bwMode="auto">
          <a:xfrm>
            <a:off x="444500" y="4441825"/>
            <a:ext cx="6756400" cy="1479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5500" tIns="57750" rIns="115500" bIns="57750">
            <a:spAutoFit/>
          </a:bodyPr>
          <a:lstStyle>
            <a:lvl1pPr defTabSz="3762375" eaLnBrk="0" hangingPunct="0">
              <a:spcBef>
                <a:spcPct val="20000"/>
              </a:spcBef>
              <a:buChar char="•"/>
              <a:defRPr sz="13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762375" eaLnBrk="0" hangingPunct="0">
              <a:spcBef>
                <a:spcPct val="20000"/>
              </a:spcBef>
              <a:buChar char="–"/>
              <a:defRPr sz="11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762375" eaLnBrk="0" hangingPunct="0">
              <a:spcBef>
                <a:spcPct val="20000"/>
              </a:spcBef>
              <a:buChar char="•"/>
              <a:defRPr sz="9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762375" eaLnBrk="0" hangingPunct="0">
              <a:spcBef>
                <a:spcPct val="20000"/>
              </a:spcBef>
              <a:buChar char="–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762375" eaLnBrk="0" hangingPunct="0">
              <a:spcBef>
                <a:spcPct val="20000"/>
              </a:spcBef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762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762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762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762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600" dirty="0"/>
              <a:t>Insert your text here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</p:txBody>
      </p:sp>
      <p:sp>
        <p:nvSpPr>
          <p:cNvPr id="2061" name="Text Box 36"/>
          <p:cNvSpPr txBox="1">
            <a:spLocks noChangeArrowheads="1"/>
          </p:cNvSpPr>
          <p:nvPr/>
        </p:nvSpPr>
        <p:spPr bwMode="auto">
          <a:xfrm>
            <a:off x="7823200" y="4441825"/>
            <a:ext cx="7112000" cy="7318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5500" tIns="57750" rIns="115500" bIns="57750">
            <a:spAutoFit/>
          </a:bodyPr>
          <a:lstStyle>
            <a:lvl1pPr defTabSz="3762375" eaLnBrk="0" hangingPunct="0">
              <a:spcBef>
                <a:spcPct val="20000"/>
              </a:spcBef>
              <a:buChar char="•"/>
              <a:defRPr sz="13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762375" eaLnBrk="0" hangingPunct="0">
              <a:spcBef>
                <a:spcPct val="20000"/>
              </a:spcBef>
              <a:buChar char="–"/>
              <a:defRPr sz="11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762375" eaLnBrk="0" hangingPunct="0">
              <a:spcBef>
                <a:spcPct val="20000"/>
              </a:spcBef>
              <a:buChar char="•"/>
              <a:defRPr sz="9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762375" eaLnBrk="0" hangingPunct="0">
              <a:spcBef>
                <a:spcPct val="20000"/>
              </a:spcBef>
              <a:buChar char="–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762375" eaLnBrk="0" hangingPunct="0">
              <a:spcBef>
                <a:spcPct val="20000"/>
              </a:spcBef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762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762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762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762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600" dirty="0"/>
              <a:t>Insert your text here. Remember, you can change colors and layout to fit your individual needs.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</p:txBody>
      </p:sp>
      <p:sp>
        <p:nvSpPr>
          <p:cNvPr id="2062" name="Text Box 37"/>
          <p:cNvSpPr txBox="1">
            <a:spLocks noChangeArrowheads="1"/>
          </p:cNvSpPr>
          <p:nvPr/>
        </p:nvSpPr>
        <p:spPr bwMode="auto">
          <a:xfrm>
            <a:off x="15644813" y="4354513"/>
            <a:ext cx="7291387" cy="1936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5500" tIns="57750" rIns="115500" bIns="57750">
            <a:spAutoFit/>
          </a:bodyPr>
          <a:lstStyle>
            <a:lvl1pPr defTabSz="3762375" eaLnBrk="0" hangingPunct="0">
              <a:spcBef>
                <a:spcPct val="20000"/>
              </a:spcBef>
              <a:buChar char="•"/>
              <a:defRPr sz="13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762375" eaLnBrk="0" hangingPunct="0">
              <a:spcBef>
                <a:spcPct val="20000"/>
              </a:spcBef>
              <a:buChar char="–"/>
              <a:defRPr sz="11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762375" eaLnBrk="0" hangingPunct="0">
              <a:spcBef>
                <a:spcPct val="20000"/>
              </a:spcBef>
              <a:buChar char="•"/>
              <a:defRPr sz="9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762375" eaLnBrk="0" hangingPunct="0">
              <a:spcBef>
                <a:spcPct val="20000"/>
              </a:spcBef>
              <a:buChar char="–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762375" eaLnBrk="0" hangingPunct="0">
              <a:spcBef>
                <a:spcPct val="20000"/>
              </a:spcBef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762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762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762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762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600" dirty="0"/>
              <a:t>Insert your text here. You can change the font size to fit your data.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</p:txBody>
      </p:sp>
      <p:sp>
        <p:nvSpPr>
          <p:cNvPr id="2064" name="Text Box 41"/>
          <p:cNvSpPr txBox="1">
            <a:spLocks noChangeArrowheads="1"/>
          </p:cNvSpPr>
          <p:nvPr/>
        </p:nvSpPr>
        <p:spPr bwMode="auto">
          <a:xfrm>
            <a:off x="23558500" y="4529138"/>
            <a:ext cx="6756400" cy="1559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5500" tIns="57750" rIns="115500" bIns="57750">
            <a:spAutoFit/>
          </a:bodyPr>
          <a:lstStyle>
            <a:lvl1pPr defTabSz="3762375" eaLnBrk="0" hangingPunct="0">
              <a:spcBef>
                <a:spcPct val="20000"/>
              </a:spcBef>
              <a:buChar char="•"/>
              <a:defRPr sz="13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762375" eaLnBrk="0" hangingPunct="0">
              <a:spcBef>
                <a:spcPct val="20000"/>
              </a:spcBef>
              <a:buChar char="–"/>
              <a:defRPr sz="11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762375" eaLnBrk="0" hangingPunct="0">
              <a:spcBef>
                <a:spcPct val="20000"/>
              </a:spcBef>
              <a:buChar char="•"/>
              <a:defRPr sz="9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762375" eaLnBrk="0" hangingPunct="0">
              <a:spcBef>
                <a:spcPct val="20000"/>
              </a:spcBef>
              <a:buChar char="–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762375" eaLnBrk="0" hangingPunct="0">
              <a:spcBef>
                <a:spcPct val="20000"/>
              </a:spcBef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762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762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762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762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600" dirty="0"/>
              <a:t>Insert your text here. Remember, you can change colors and layout to fit your individual needs.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</p:txBody>
      </p:sp>
      <p:sp>
        <p:nvSpPr>
          <p:cNvPr id="2065" name="Text Box 42"/>
          <p:cNvSpPr txBox="1">
            <a:spLocks noChangeArrowheads="1"/>
          </p:cNvSpPr>
          <p:nvPr/>
        </p:nvSpPr>
        <p:spPr bwMode="auto">
          <a:xfrm>
            <a:off x="31292800" y="4441825"/>
            <a:ext cx="6667500" cy="7059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5500" tIns="57750" rIns="115500" bIns="57750">
            <a:spAutoFit/>
          </a:bodyPr>
          <a:lstStyle>
            <a:lvl1pPr defTabSz="3762375" eaLnBrk="0" hangingPunct="0">
              <a:spcBef>
                <a:spcPct val="20000"/>
              </a:spcBef>
              <a:buChar char="•"/>
              <a:defRPr sz="13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762375" eaLnBrk="0" hangingPunct="0">
              <a:spcBef>
                <a:spcPct val="20000"/>
              </a:spcBef>
              <a:buChar char="–"/>
              <a:defRPr sz="11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762375" eaLnBrk="0" hangingPunct="0">
              <a:spcBef>
                <a:spcPct val="20000"/>
              </a:spcBef>
              <a:buChar char="•"/>
              <a:defRPr sz="9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762375" eaLnBrk="0" hangingPunct="0">
              <a:spcBef>
                <a:spcPct val="20000"/>
              </a:spcBef>
              <a:buChar char="–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762375" eaLnBrk="0" hangingPunct="0">
              <a:spcBef>
                <a:spcPct val="20000"/>
              </a:spcBef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762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762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762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762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600"/>
              <a:t>Insert your text here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/>
          </a:p>
        </p:txBody>
      </p:sp>
      <p:sp>
        <p:nvSpPr>
          <p:cNvPr id="2066" name="Text Box 46"/>
          <p:cNvSpPr txBox="1">
            <a:spLocks noChangeArrowheads="1"/>
          </p:cNvSpPr>
          <p:nvPr/>
        </p:nvSpPr>
        <p:spPr bwMode="auto">
          <a:xfrm>
            <a:off x="30937200" y="12845008"/>
            <a:ext cx="68453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5500" tIns="57750" rIns="115500" bIns="57750">
            <a:spAutoFit/>
          </a:bodyPr>
          <a:lstStyle>
            <a:lvl1pPr defTabSz="3762375" eaLnBrk="0" hangingPunct="0">
              <a:spcBef>
                <a:spcPct val="20000"/>
              </a:spcBef>
              <a:buChar char="•"/>
              <a:defRPr sz="13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762375" eaLnBrk="0" hangingPunct="0">
              <a:spcBef>
                <a:spcPct val="20000"/>
              </a:spcBef>
              <a:buChar char="–"/>
              <a:defRPr sz="11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762375" eaLnBrk="0" hangingPunct="0">
              <a:spcBef>
                <a:spcPct val="20000"/>
              </a:spcBef>
              <a:buChar char="•"/>
              <a:defRPr sz="9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762375" eaLnBrk="0" hangingPunct="0">
              <a:spcBef>
                <a:spcPct val="20000"/>
              </a:spcBef>
              <a:buChar char="–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762375" eaLnBrk="0" hangingPunct="0">
              <a:spcBef>
                <a:spcPct val="20000"/>
              </a:spcBef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762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762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762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762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600" dirty="0"/>
              <a:t>Your references here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dirty="0"/>
          </a:p>
        </p:txBody>
      </p:sp>
      <p:sp>
        <p:nvSpPr>
          <p:cNvPr id="2" name="Rectangle 33">
            <a:extLst>
              <a:ext uri="{FF2B5EF4-FFF2-40B4-BE49-F238E27FC236}">
                <a16:creationId xmlns:a16="http://schemas.microsoft.com/office/drawing/2014/main" id="{53279D03-CAF2-E186-E584-C5F12BAE8C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66202" y="11501438"/>
            <a:ext cx="7466013" cy="784225"/>
          </a:xfrm>
          <a:prstGeom prst="rect">
            <a:avLst/>
          </a:prstGeom>
          <a:solidFill>
            <a:srgbClr val="5A072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15500" tIns="57750" rIns="115500" bIns="57750" anchor="ctr"/>
          <a:lstStyle>
            <a:lvl1pPr defTabSz="3762375" eaLnBrk="0" hangingPunct="0">
              <a:spcBef>
                <a:spcPct val="20000"/>
              </a:spcBef>
              <a:buChar char="•"/>
              <a:defRPr sz="13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762375" eaLnBrk="0" hangingPunct="0">
              <a:spcBef>
                <a:spcPct val="20000"/>
              </a:spcBef>
              <a:buChar char="–"/>
              <a:defRPr sz="11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762375" eaLnBrk="0" hangingPunct="0">
              <a:spcBef>
                <a:spcPct val="20000"/>
              </a:spcBef>
              <a:buChar char="•"/>
              <a:defRPr sz="9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762375" eaLnBrk="0" hangingPunct="0">
              <a:spcBef>
                <a:spcPct val="20000"/>
              </a:spcBef>
              <a:buChar char="–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762375" eaLnBrk="0" hangingPunct="0">
              <a:spcBef>
                <a:spcPct val="20000"/>
              </a:spcBef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762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762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762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7623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600" b="1" dirty="0">
                <a:solidFill>
                  <a:schemeClr val="bg1"/>
                </a:solidFill>
              </a:rPr>
              <a:t>Methods</a:t>
            </a: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"/>
  <p:tag name="ARTICULATE_DESIGN_ID_DEFAULT DESIGN" val="QyzPRT8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76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76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32c9ae6-48dd-4486-8b85-83541b859355">
      <Terms xmlns="http://schemas.microsoft.com/office/infopath/2007/PartnerControls"/>
    </lcf76f155ced4ddcb4097134ff3c332f>
    <_ip_UnifiedCompliancePolicyUIAction xmlns="http://schemas.microsoft.com/sharepoint/v3" xsi:nil="true"/>
    <_ip_UnifiedCompliancePolicyProperties xmlns="http://schemas.microsoft.com/sharepoint/v3" xsi:nil="true"/>
    <TaxCatchAll xmlns="a2a134d7-a3fd-4e58-af33-3a5d85c34cd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0DC43198397F74FA96F4624C25DDAF9" ma:contentTypeVersion="20" ma:contentTypeDescription="Create a new document." ma:contentTypeScope="" ma:versionID="0bac7c72ba460a3d8f5d0e3abd222965">
  <xsd:schema xmlns:xsd="http://www.w3.org/2001/XMLSchema" xmlns:xs="http://www.w3.org/2001/XMLSchema" xmlns:p="http://schemas.microsoft.com/office/2006/metadata/properties" xmlns:ns1="http://schemas.microsoft.com/sharepoint/v3" xmlns:ns2="432c9ae6-48dd-4486-8b85-83541b859355" xmlns:ns3="a2a134d7-a3fd-4e58-af33-3a5d85c34cdc" targetNamespace="http://schemas.microsoft.com/office/2006/metadata/properties" ma:root="true" ma:fieldsID="b5d061b071a232ba6d39523e25140eed" ns1:_="" ns2:_="" ns3:_="">
    <xsd:import namespace="http://schemas.microsoft.com/sharepoint/v3"/>
    <xsd:import namespace="432c9ae6-48dd-4486-8b85-83541b859355"/>
    <xsd:import namespace="a2a134d7-a3fd-4e58-af33-3a5d85c34cd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1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2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2c9ae6-48dd-4486-8b85-83541b85935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4ea81705-40ef-4f82-8f09-2686234d89a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a134d7-a3fd-4e58-af33-3a5d85c34cdc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7e23e28e-61d5-45f4-84a6-2838e596624b}" ma:internalName="TaxCatchAll" ma:showField="CatchAllData" ma:web="a2a134d7-a3fd-4e58-af33-3a5d85c34cd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240586E-DFE3-43EB-AC35-A696E1841073}">
  <ds:schemaRefs>
    <ds:schemaRef ds:uri="http://schemas.microsoft.com/office/2006/metadata/properties"/>
    <ds:schemaRef ds:uri="http://schemas.microsoft.com/office/infopath/2007/PartnerControls"/>
    <ds:schemaRef ds:uri="432c9ae6-48dd-4486-8b85-83541b859355"/>
    <ds:schemaRef ds:uri="http://schemas.microsoft.com/sharepoint/v3"/>
    <ds:schemaRef ds:uri="a2a134d7-a3fd-4e58-af33-3a5d85c34cdc"/>
  </ds:schemaRefs>
</ds:datastoreItem>
</file>

<file path=customXml/itemProps2.xml><?xml version="1.0" encoding="utf-8"?>
<ds:datastoreItem xmlns:ds="http://schemas.openxmlformats.org/officeDocument/2006/customXml" ds:itemID="{64E770FE-0C57-44E7-A9DD-1AFE6594BB2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E69F01E-C1E5-4E4A-AA72-7D56EC60007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32c9ae6-48dd-4486-8b85-83541b859355"/>
    <ds:schemaRef ds:uri="a2a134d7-a3fd-4e58-af33-3a5d85c34cd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89</Words>
  <Application>Microsoft Office PowerPoint</Application>
  <PresentationFormat>Custom</PresentationFormat>
  <Paragraphs>110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Graphicsland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Style B 24 by 48 wide</dc:title>
  <dc:creator>Cindy Kranz</dc:creator>
  <cp:lastModifiedBy>Liberatore, Nick</cp:lastModifiedBy>
  <cp:revision>23</cp:revision>
  <dcterms:created xsi:type="dcterms:W3CDTF">2004-07-27T21:05:42Z</dcterms:created>
  <dcterms:modified xsi:type="dcterms:W3CDTF">2024-09-12T19:13:41Z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0x01010080DC43198397F74FA96F4624C25DDAF9</vt:lpwstr>
  </property>
  <property fmtid="{D5CDD505-2E9C-101B-9397-08002B2CF9AE}" pid="3" name="ArticulateGUID">
    <vt:lpwstr>7A430583-7A7D-42BE-8F3C-D83D8631EE3B</vt:lpwstr>
  </property>
  <property fmtid="{D5CDD505-2E9C-101B-9397-08002B2CF9AE}" pid="4" name="ArticulatePath">
    <vt:lpwstr>hsc_24x42_landscape_template</vt:lpwstr>
  </property>
</Properties>
</file>