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38404800" cy="38404800"/>
  <p:notesSz cx="6858000" cy="9144000"/>
  <p:custDataLst>
    <p:tags r:id="rId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531813" indent="-74613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065213" indent="-150813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598613" indent="-227013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132013" indent="-303213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96" userDrawn="1">
          <p15:clr>
            <a:srgbClr val="A4A3A4"/>
          </p15:clr>
        </p15:guide>
        <p15:guide id="2" pos="12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0722"/>
    <a:srgbClr val="FFFFB3"/>
    <a:srgbClr val="FFFFD1"/>
    <a:srgbClr val="FFFF99"/>
    <a:srgbClr val="FEFDC6"/>
    <a:srgbClr val="FFECC5"/>
    <a:srgbClr val="33CC33"/>
    <a:srgbClr val="78002F"/>
    <a:srgbClr val="F8E2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5" d="100"/>
          <a:sy n="15" d="100"/>
        </p:scale>
        <p:origin x="2502" y="102"/>
      </p:cViewPr>
      <p:guideLst>
        <p:guide orient="horz" pos="12096"/>
        <p:guide pos="120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79991" y="11930660"/>
            <a:ext cx="32644821" cy="823158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59981" y="21762445"/>
            <a:ext cx="26884841" cy="9815115"/>
          </a:xfrm>
        </p:spPr>
        <p:txBody>
          <a:bodyPr/>
          <a:lstStyle>
            <a:lvl1pPr marL="0" indent="0" algn="ctr">
              <a:buNone/>
              <a:defRPr/>
            </a:lvl1pPr>
            <a:lvl2pPr marL="300046" indent="0" algn="ctr">
              <a:buNone/>
              <a:defRPr/>
            </a:lvl2pPr>
            <a:lvl3pPr marL="600092" indent="0" algn="ctr">
              <a:buNone/>
              <a:defRPr/>
            </a:lvl3pPr>
            <a:lvl4pPr marL="900138" indent="0" algn="ctr">
              <a:buNone/>
              <a:defRPr/>
            </a:lvl4pPr>
            <a:lvl5pPr marL="1200185" indent="0" algn="ctr">
              <a:buNone/>
              <a:defRPr/>
            </a:lvl5pPr>
            <a:lvl6pPr marL="1500230" indent="0" algn="ctr">
              <a:buNone/>
              <a:defRPr/>
            </a:lvl6pPr>
            <a:lvl7pPr marL="1800277" indent="0" algn="ctr">
              <a:buNone/>
              <a:defRPr/>
            </a:lvl7pPr>
            <a:lvl8pPr marL="2100323" indent="0" algn="ctr">
              <a:buNone/>
              <a:defRPr/>
            </a:lvl8pPr>
            <a:lvl9pPr marL="240036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BDEA9-B959-479A-A6E9-21100FCA0D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1130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F97D1-BBA2-4463-9626-C1F159B448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9766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844222" y="1537693"/>
            <a:ext cx="8641821" cy="327693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18759" y="1537693"/>
            <a:ext cx="25747663" cy="327693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CEC77-961E-4CE5-9269-C0FE24E669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3686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BA736-540C-493F-AD6E-6F5058972F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5208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4" y="24678085"/>
            <a:ext cx="32644821" cy="7628732"/>
          </a:xfrm>
        </p:spPr>
        <p:txBody>
          <a:bodyPr anchor="t"/>
          <a:lstStyle>
            <a:lvl1pPr algn="l">
              <a:defRPr sz="262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4" y="16277035"/>
            <a:ext cx="32644821" cy="8401050"/>
          </a:xfrm>
        </p:spPr>
        <p:txBody>
          <a:bodyPr anchor="b"/>
          <a:lstStyle>
            <a:lvl1pPr marL="0" indent="0">
              <a:buNone/>
              <a:defRPr sz="1313"/>
            </a:lvl1pPr>
            <a:lvl2pPr marL="300046" indent="0">
              <a:buNone/>
              <a:defRPr sz="1181"/>
            </a:lvl2pPr>
            <a:lvl3pPr marL="600092" indent="0">
              <a:buNone/>
              <a:defRPr sz="1050"/>
            </a:lvl3pPr>
            <a:lvl4pPr marL="900138" indent="0">
              <a:buNone/>
              <a:defRPr sz="919"/>
            </a:lvl4pPr>
            <a:lvl5pPr marL="1200185" indent="0">
              <a:buNone/>
              <a:defRPr sz="919"/>
            </a:lvl5pPr>
            <a:lvl6pPr marL="1500230" indent="0">
              <a:buNone/>
              <a:defRPr sz="919"/>
            </a:lvl6pPr>
            <a:lvl7pPr marL="1800277" indent="0">
              <a:buNone/>
              <a:defRPr sz="919"/>
            </a:lvl7pPr>
            <a:lvl8pPr marL="2100323" indent="0">
              <a:buNone/>
              <a:defRPr sz="919"/>
            </a:lvl8pPr>
            <a:lvl9pPr marL="2400368" indent="0">
              <a:buNone/>
              <a:defRPr sz="91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DFFB6-7BF8-4E38-9F7B-BB8CAECB01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325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8759" y="8960843"/>
            <a:ext cx="17194742" cy="25346223"/>
          </a:xfrm>
        </p:spPr>
        <p:txBody>
          <a:bodyPr/>
          <a:lstStyle>
            <a:lvl1pPr>
              <a:defRPr sz="1838"/>
            </a:lvl1pPr>
            <a:lvl2pPr>
              <a:defRPr sz="1575"/>
            </a:lvl2pPr>
            <a:lvl3pPr>
              <a:defRPr sz="1313"/>
            </a:lvl3pPr>
            <a:lvl4pPr>
              <a:defRPr sz="1181"/>
            </a:lvl4pPr>
            <a:lvl5pPr>
              <a:defRPr sz="1181"/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91300" y="8960843"/>
            <a:ext cx="17194742" cy="25346223"/>
          </a:xfrm>
        </p:spPr>
        <p:txBody>
          <a:bodyPr/>
          <a:lstStyle>
            <a:lvl1pPr>
              <a:defRPr sz="1838"/>
            </a:lvl1pPr>
            <a:lvl2pPr>
              <a:defRPr sz="1575"/>
            </a:lvl2pPr>
            <a:lvl3pPr>
              <a:defRPr sz="1313"/>
            </a:lvl3pPr>
            <a:lvl4pPr>
              <a:defRPr sz="1181"/>
            </a:lvl4pPr>
            <a:lvl5pPr>
              <a:defRPr sz="1181"/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EDF06-FB71-471B-B570-916C88EBE3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4071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612" y="1537692"/>
            <a:ext cx="34563579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612" y="8596908"/>
            <a:ext cx="16968788" cy="3582392"/>
          </a:xfrm>
        </p:spPr>
        <p:txBody>
          <a:bodyPr anchor="b"/>
          <a:lstStyle>
            <a:lvl1pPr marL="0" indent="0">
              <a:buNone/>
              <a:defRPr sz="1575" b="1"/>
            </a:lvl1pPr>
            <a:lvl2pPr marL="300046" indent="0">
              <a:buNone/>
              <a:defRPr sz="1313" b="1"/>
            </a:lvl2pPr>
            <a:lvl3pPr marL="600092" indent="0">
              <a:buNone/>
              <a:defRPr sz="1181" b="1"/>
            </a:lvl3pPr>
            <a:lvl4pPr marL="900138" indent="0">
              <a:buNone/>
              <a:defRPr sz="1050" b="1"/>
            </a:lvl4pPr>
            <a:lvl5pPr marL="1200185" indent="0">
              <a:buNone/>
              <a:defRPr sz="1050" b="1"/>
            </a:lvl5pPr>
            <a:lvl6pPr marL="1500230" indent="0">
              <a:buNone/>
              <a:defRPr sz="1050" b="1"/>
            </a:lvl6pPr>
            <a:lvl7pPr marL="1800277" indent="0">
              <a:buNone/>
              <a:defRPr sz="1050" b="1"/>
            </a:lvl7pPr>
            <a:lvl8pPr marL="2100323" indent="0">
              <a:buNone/>
              <a:defRPr sz="1050" b="1"/>
            </a:lvl8pPr>
            <a:lvl9pPr marL="2400368" indent="0">
              <a:buNone/>
              <a:defRPr sz="10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612" y="12179302"/>
            <a:ext cx="16968788" cy="22127765"/>
          </a:xfrm>
        </p:spPr>
        <p:txBody>
          <a:bodyPr/>
          <a:lstStyle>
            <a:lvl1pPr>
              <a:defRPr sz="1575"/>
            </a:lvl1pPr>
            <a:lvl2pPr>
              <a:defRPr sz="1313"/>
            </a:lvl2pPr>
            <a:lvl3pPr>
              <a:defRPr sz="1181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847" y="8596908"/>
            <a:ext cx="16974345" cy="3582392"/>
          </a:xfrm>
        </p:spPr>
        <p:txBody>
          <a:bodyPr anchor="b"/>
          <a:lstStyle>
            <a:lvl1pPr marL="0" indent="0">
              <a:buNone/>
              <a:defRPr sz="1575" b="1"/>
            </a:lvl1pPr>
            <a:lvl2pPr marL="300046" indent="0">
              <a:buNone/>
              <a:defRPr sz="1313" b="1"/>
            </a:lvl2pPr>
            <a:lvl3pPr marL="600092" indent="0">
              <a:buNone/>
              <a:defRPr sz="1181" b="1"/>
            </a:lvl3pPr>
            <a:lvl4pPr marL="900138" indent="0">
              <a:buNone/>
              <a:defRPr sz="1050" b="1"/>
            </a:lvl4pPr>
            <a:lvl5pPr marL="1200185" indent="0">
              <a:buNone/>
              <a:defRPr sz="1050" b="1"/>
            </a:lvl5pPr>
            <a:lvl6pPr marL="1500230" indent="0">
              <a:buNone/>
              <a:defRPr sz="1050" b="1"/>
            </a:lvl6pPr>
            <a:lvl7pPr marL="1800277" indent="0">
              <a:buNone/>
              <a:defRPr sz="1050" b="1"/>
            </a:lvl7pPr>
            <a:lvl8pPr marL="2100323" indent="0">
              <a:buNone/>
              <a:defRPr sz="1050" b="1"/>
            </a:lvl8pPr>
            <a:lvl9pPr marL="2400368" indent="0">
              <a:buNone/>
              <a:defRPr sz="10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847" y="12179302"/>
            <a:ext cx="16974345" cy="22127765"/>
          </a:xfrm>
        </p:spPr>
        <p:txBody>
          <a:bodyPr/>
          <a:lstStyle>
            <a:lvl1pPr>
              <a:defRPr sz="1575"/>
            </a:lvl1pPr>
            <a:lvl2pPr>
              <a:defRPr sz="1313"/>
            </a:lvl2pPr>
            <a:lvl3pPr>
              <a:defRPr sz="1181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07E22C-7968-4A1D-9863-A8055DB7D4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4179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07374-E5BE-4C46-B1EC-4887A32F69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6406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AF9B5-A784-4696-A465-390FBC1DA7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1123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612" y="1529359"/>
            <a:ext cx="12634913" cy="6507758"/>
          </a:xfrm>
        </p:spPr>
        <p:txBody>
          <a:bodyPr anchor="b"/>
          <a:lstStyle>
            <a:lvl1pPr algn="l">
              <a:defRPr sz="131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4840" y="1529359"/>
            <a:ext cx="21469350" cy="32777708"/>
          </a:xfrm>
        </p:spPr>
        <p:txBody>
          <a:bodyPr/>
          <a:lstStyle>
            <a:lvl1pPr>
              <a:defRPr sz="2100"/>
            </a:lvl1pPr>
            <a:lvl2pPr>
              <a:defRPr sz="1838"/>
            </a:lvl2pPr>
            <a:lvl3pPr>
              <a:defRPr sz="1575"/>
            </a:lvl3pPr>
            <a:lvl4pPr>
              <a:defRPr sz="1313"/>
            </a:lvl4pPr>
            <a:lvl5pPr>
              <a:defRPr sz="1313"/>
            </a:lvl5pPr>
            <a:lvl6pPr>
              <a:defRPr sz="1313"/>
            </a:lvl6pPr>
            <a:lvl7pPr>
              <a:defRPr sz="1313"/>
            </a:lvl7pPr>
            <a:lvl8pPr>
              <a:defRPr sz="1313"/>
            </a:lvl8pPr>
            <a:lvl9pPr>
              <a:defRPr sz="13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612" y="8037115"/>
            <a:ext cx="12634913" cy="26269950"/>
          </a:xfrm>
        </p:spPr>
        <p:txBody>
          <a:bodyPr/>
          <a:lstStyle>
            <a:lvl1pPr marL="0" indent="0">
              <a:buNone/>
              <a:defRPr sz="919"/>
            </a:lvl1pPr>
            <a:lvl2pPr marL="300046" indent="0">
              <a:buNone/>
              <a:defRPr sz="788"/>
            </a:lvl2pPr>
            <a:lvl3pPr marL="600092" indent="0">
              <a:buNone/>
              <a:defRPr sz="656"/>
            </a:lvl3pPr>
            <a:lvl4pPr marL="900138" indent="0">
              <a:buNone/>
              <a:defRPr sz="591"/>
            </a:lvl4pPr>
            <a:lvl5pPr marL="1200185" indent="0">
              <a:buNone/>
              <a:defRPr sz="591"/>
            </a:lvl5pPr>
            <a:lvl6pPr marL="1500230" indent="0">
              <a:buNone/>
              <a:defRPr sz="591"/>
            </a:lvl6pPr>
            <a:lvl7pPr marL="1800277" indent="0">
              <a:buNone/>
              <a:defRPr sz="591"/>
            </a:lvl7pPr>
            <a:lvl8pPr marL="2100323" indent="0">
              <a:buNone/>
              <a:defRPr sz="591"/>
            </a:lvl8pPr>
            <a:lvl9pPr marL="2400368" indent="0">
              <a:buNone/>
              <a:defRPr sz="5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98EB1-68F6-4D06-B048-E9A7BD8518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863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6868" y="26883917"/>
            <a:ext cx="23043621" cy="3172619"/>
          </a:xfrm>
        </p:spPr>
        <p:txBody>
          <a:bodyPr anchor="b"/>
          <a:lstStyle>
            <a:lvl1pPr algn="l">
              <a:defRPr sz="131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6868" y="3430985"/>
            <a:ext cx="23043621" cy="23043159"/>
          </a:xfrm>
        </p:spPr>
        <p:txBody>
          <a:bodyPr/>
          <a:lstStyle>
            <a:lvl1pPr marL="0" indent="0">
              <a:buNone/>
              <a:defRPr sz="2100"/>
            </a:lvl1pPr>
            <a:lvl2pPr marL="300046" indent="0">
              <a:buNone/>
              <a:defRPr sz="1838"/>
            </a:lvl2pPr>
            <a:lvl3pPr marL="600092" indent="0">
              <a:buNone/>
              <a:defRPr sz="1575"/>
            </a:lvl3pPr>
            <a:lvl4pPr marL="900138" indent="0">
              <a:buNone/>
              <a:defRPr sz="1313"/>
            </a:lvl4pPr>
            <a:lvl5pPr marL="1200185" indent="0">
              <a:buNone/>
              <a:defRPr sz="1313"/>
            </a:lvl5pPr>
            <a:lvl6pPr marL="1500230" indent="0">
              <a:buNone/>
              <a:defRPr sz="1313"/>
            </a:lvl6pPr>
            <a:lvl7pPr marL="1800277" indent="0">
              <a:buNone/>
              <a:defRPr sz="1313"/>
            </a:lvl7pPr>
            <a:lvl8pPr marL="2100323" indent="0">
              <a:buNone/>
              <a:defRPr sz="1313"/>
            </a:lvl8pPr>
            <a:lvl9pPr marL="2400368" indent="0">
              <a:buNone/>
              <a:defRPr sz="1313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6868" y="30056536"/>
            <a:ext cx="23043621" cy="4507509"/>
          </a:xfrm>
        </p:spPr>
        <p:txBody>
          <a:bodyPr/>
          <a:lstStyle>
            <a:lvl1pPr marL="0" indent="0">
              <a:buNone/>
              <a:defRPr sz="919"/>
            </a:lvl1pPr>
            <a:lvl2pPr marL="300046" indent="0">
              <a:buNone/>
              <a:defRPr sz="788"/>
            </a:lvl2pPr>
            <a:lvl3pPr marL="600092" indent="0">
              <a:buNone/>
              <a:defRPr sz="656"/>
            </a:lvl3pPr>
            <a:lvl4pPr marL="900138" indent="0">
              <a:buNone/>
              <a:defRPr sz="591"/>
            </a:lvl4pPr>
            <a:lvl5pPr marL="1200185" indent="0">
              <a:buNone/>
              <a:defRPr sz="591"/>
            </a:lvl5pPr>
            <a:lvl6pPr marL="1500230" indent="0">
              <a:buNone/>
              <a:defRPr sz="591"/>
            </a:lvl6pPr>
            <a:lvl7pPr marL="1800277" indent="0">
              <a:buNone/>
              <a:defRPr sz="591"/>
            </a:lvl7pPr>
            <a:lvl8pPr marL="2100323" indent="0">
              <a:buNone/>
              <a:defRPr sz="591"/>
            </a:lvl8pPr>
            <a:lvl9pPr marL="2400368" indent="0">
              <a:buNone/>
              <a:defRPr sz="5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D02AB-B0C4-4615-9119-938FE3A7C0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3785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8098" y="1536700"/>
            <a:ext cx="34568606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04" tIns="219452" rIns="438904" bIns="21945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18098" y="8959851"/>
            <a:ext cx="34568606" cy="2534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18098" y="34972625"/>
            <a:ext cx="8965406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4397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119498" y="34972625"/>
            <a:ext cx="12165806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4397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7521298" y="34972625"/>
            <a:ext cx="8965406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4397"/>
            </a:lvl1pPr>
          </a:lstStyle>
          <a:p>
            <a:pPr>
              <a:defRPr/>
            </a:pPr>
            <a:fld id="{7BCB293E-C005-465C-8011-3A9D435F02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38404800" cy="4000500"/>
          </a:xfrm>
          <a:prstGeom prst="rect">
            <a:avLst/>
          </a:prstGeom>
          <a:solidFill>
            <a:srgbClr val="5A0722"/>
          </a:solidFill>
          <a:ln>
            <a:noFill/>
          </a:ln>
        </p:spPr>
        <p:txBody>
          <a:bodyPr wrap="none" anchor="ctr"/>
          <a:lstStyle>
            <a:lvl1pPr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z="2297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878931" rtl="0" eaLnBrk="0" fontAlgn="base" hangingPunct="0">
        <a:spcBef>
          <a:spcPct val="0"/>
        </a:spcBef>
        <a:spcAft>
          <a:spcPct val="0"/>
        </a:spcAft>
        <a:defRPr sz="13875">
          <a:solidFill>
            <a:schemeClr val="tx2"/>
          </a:solidFill>
          <a:latin typeface="+mj-lt"/>
          <a:ea typeface="+mj-ea"/>
          <a:cs typeface="+mj-cs"/>
        </a:defRPr>
      </a:lvl1pPr>
      <a:lvl2pPr algn="ctr" defTabSz="2878931" rtl="0" eaLnBrk="0" fontAlgn="base" hangingPunct="0">
        <a:spcBef>
          <a:spcPct val="0"/>
        </a:spcBef>
        <a:spcAft>
          <a:spcPct val="0"/>
        </a:spcAft>
        <a:defRPr sz="13875">
          <a:solidFill>
            <a:schemeClr val="tx2"/>
          </a:solidFill>
          <a:latin typeface="Arial" charset="0"/>
        </a:defRPr>
      </a:lvl2pPr>
      <a:lvl3pPr algn="ctr" defTabSz="2878931" rtl="0" eaLnBrk="0" fontAlgn="base" hangingPunct="0">
        <a:spcBef>
          <a:spcPct val="0"/>
        </a:spcBef>
        <a:spcAft>
          <a:spcPct val="0"/>
        </a:spcAft>
        <a:defRPr sz="13875">
          <a:solidFill>
            <a:schemeClr val="tx2"/>
          </a:solidFill>
          <a:latin typeface="Arial" charset="0"/>
        </a:defRPr>
      </a:lvl3pPr>
      <a:lvl4pPr algn="ctr" defTabSz="2878931" rtl="0" eaLnBrk="0" fontAlgn="base" hangingPunct="0">
        <a:spcBef>
          <a:spcPct val="0"/>
        </a:spcBef>
        <a:spcAft>
          <a:spcPct val="0"/>
        </a:spcAft>
        <a:defRPr sz="13875">
          <a:solidFill>
            <a:schemeClr val="tx2"/>
          </a:solidFill>
          <a:latin typeface="Arial" charset="0"/>
        </a:defRPr>
      </a:lvl4pPr>
      <a:lvl5pPr algn="ctr" defTabSz="2878931" rtl="0" eaLnBrk="0" fontAlgn="base" hangingPunct="0">
        <a:spcBef>
          <a:spcPct val="0"/>
        </a:spcBef>
        <a:spcAft>
          <a:spcPct val="0"/>
        </a:spcAft>
        <a:defRPr sz="13875">
          <a:solidFill>
            <a:schemeClr val="tx2"/>
          </a:solidFill>
          <a:latin typeface="Arial" charset="0"/>
        </a:defRPr>
      </a:lvl5pPr>
      <a:lvl6pPr marL="300046" algn="ctr" defTabSz="2880652" rtl="0" fontAlgn="base">
        <a:spcBef>
          <a:spcPct val="0"/>
        </a:spcBef>
        <a:spcAft>
          <a:spcPct val="0"/>
        </a:spcAft>
        <a:defRPr sz="13913">
          <a:solidFill>
            <a:schemeClr val="tx2"/>
          </a:solidFill>
          <a:latin typeface="Arial" charset="0"/>
        </a:defRPr>
      </a:lvl6pPr>
      <a:lvl7pPr marL="600092" algn="ctr" defTabSz="2880652" rtl="0" fontAlgn="base">
        <a:spcBef>
          <a:spcPct val="0"/>
        </a:spcBef>
        <a:spcAft>
          <a:spcPct val="0"/>
        </a:spcAft>
        <a:defRPr sz="13913">
          <a:solidFill>
            <a:schemeClr val="tx2"/>
          </a:solidFill>
          <a:latin typeface="Arial" charset="0"/>
        </a:defRPr>
      </a:lvl7pPr>
      <a:lvl8pPr marL="900138" algn="ctr" defTabSz="2880652" rtl="0" fontAlgn="base">
        <a:spcBef>
          <a:spcPct val="0"/>
        </a:spcBef>
        <a:spcAft>
          <a:spcPct val="0"/>
        </a:spcAft>
        <a:defRPr sz="13913">
          <a:solidFill>
            <a:schemeClr val="tx2"/>
          </a:solidFill>
          <a:latin typeface="Arial" charset="0"/>
        </a:defRPr>
      </a:lvl8pPr>
      <a:lvl9pPr marL="1200185" algn="ctr" defTabSz="2880652" rtl="0" fontAlgn="base">
        <a:spcBef>
          <a:spcPct val="0"/>
        </a:spcBef>
        <a:spcAft>
          <a:spcPct val="0"/>
        </a:spcAft>
        <a:defRPr sz="13913">
          <a:solidFill>
            <a:schemeClr val="tx2"/>
          </a:solidFill>
          <a:latin typeface="Arial" charset="0"/>
        </a:defRPr>
      </a:lvl9pPr>
    </p:titleStyle>
    <p:bodyStyle>
      <a:lvl1pPr marL="1078706" indent="-1078706" algn="l" defTabSz="2878931" rtl="0" eaLnBrk="0" fontAlgn="base" hangingPunct="0">
        <a:spcBef>
          <a:spcPct val="20000"/>
        </a:spcBef>
        <a:spcAft>
          <a:spcPct val="0"/>
        </a:spcAft>
        <a:buChar char="•"/>
        <a:defRPr sz="10050">
          <a:solidFill>
            <a:schemeClr val="tx1"/>
          </a:solidFill>
          <a:latin typeface="+mn-lt"/>
          <a:ea typeface="+mn-ea"/>
          <a:cs typeface="+mn-cs"/>
        </a:defRPr>
      </a:lvl1pPr>
      <a:lvl2pPr marL="2339579" indent="-900113" algn="l" defTabSz="2878931" rtl="0" eaLnBrk="0" fontAlgn="base" hangingPunct="0">
        <a:spcBef>
          <a:spcPct val="20000"/>
        </a:spcBef>
        <a:spcAft>
          <a:spcPct val="0"/>
        </a:spcAft>
        <a:buChar char="–"/>
        <a:defRPr sz="8775">
          <a:solidFill>
            <a:schemeClr val="tx1"/>
          </a:solidFill>
          <a:latin typeface="+mn-lt"/>
        </a:defRPr>
      </a:lvl2pPr>
      <a:lvl3pPr marL="3600450" indent="-719138" algn="l" defTabSz="2878931" rtl="0" eaLnBrk="0" fontAlgn="base" hangingPunct="0">
        <a:spcBef>
          <a:spcPct val="20000"/>
        </a:spcBef>
        <a:spcAft>
          <a:spcPct val="0"/>
        </a:spcAft>
        <a:buChar char="•"/>
        <a:defRPr sz="7575">
          <a:solidFill>
            <a:schemeClr val="tx1"/>
          </a:solidFill>
          <a:latin typeface="+mn-lt"/>
        </a:defRPr>
      </a:lvl3pPr>
      <a:lvl4pPr marL="5039916" indent="-719138" algn="l" defTabSz="2878931" rtl="0" eaLnBrk="0" fontAlgn="base" hangingPunct="0">
        <a:spcBef>
          <a:spcPct val="20000"/>
        </a:spcBef>
        <a:spcAft>
          <a:spcPct val="0"/>
        </a:spcAft>
        <a:buChar char="–"/>
        <a:defRPr sz="6300">
          <a:solidFill>
            <a:schemeClr val="tx1"/>
          </a:solidFill>
          <a:latin typeface="+mn-lt"/>
        </a:defRPr>
      </a:lvl4pPr>
      <a:lvl5pPr marL="6479381" indent="-719138" algn="l" defTabSz="2878931" rtl="0" eaLnBrk="0" fontAlgn="base" hangingPunct="0">
        <a:spcBef>
          <a:spcPct val="20000"/>
        </a:spcBef>
        <a:spcAft>
          <a:spcPct val="0"/>
        </a:spcAft>
        <a:buChar char="»"/>
        <a:defRPr sz="6300">
          <a:solidFill>
            <a:schemeClr val="tx1"/>
          </a:solidFill>
          <a:latin typeface="+mn-lt"/>
        </a:defRPr>
      </a:lvl5pPr>
      <a:lvl6pPr marL="6781250" indent="-719903" algn="l" defTabSz="2880652" rtl="0" fontAlgn="base">
        <a:spcBef>
          <a:spcPct val="20000"/>
        </a:spcBef>
        <a:spcAft>
          <a:spcPct val="0"/>
        </a:spcAft>
        <a:buChar char="»"/>
        <a:defRPr sz="6300">
          <a:solidFill>
            <a:schemeClr val="tx1"/>
          </a:solidFill>
          <a:latin typeface="+mn-lt"/>
        </a:defRPr>
      </a:lvl6pPr>
      <a:lvl7pPr marL="7081297" indent="-719903" algn="l" defTabSz="2880652" rtl="0" fontAlgn="base">
        <a:spcBef>
          <a:spcPct val="20000"/>
        </a:spcBef>
        <a:spcAft>
          <a:spcPct val="0"/>
        </a:spcAft>
        <a:buChar char="»"/>
        <a:defRPr sz="6300">
          <a:solidFill>
            <a:schemeClr val="tx1"/>
          </a:solidFill>
          <a:latin typeface="+mn-lt"/>
        </a:defRPr>
      </a:lvl7pPr>
      <a:lvl8pPr marL="7381343" indent="-719903" algn="l" defTabSz="2880652" rtl="0" fontAlgn="base">
        <a:spcBef>
          <a:spcPct val="20000"/>
        </a:spcBef>
        <a:spcAft>
          <a:spcPct val="0"/>
        </a:spcAft>
        <a:buChar char="»"/>
        <a:defRPr sz="6300">
          <a:solidFill>
            <a:schemeClr val="tx1"/>
          </a:solidFill>
          <a:latin typeface="+mn-lt"/>
        </a:defRPr>
      </a:lvl8pPr>
      <a:lvl9pPr marL="7681388" indent="-719903" algn="l" defTabSz="2880652" rtl="0" fontAlgn="base">
        <a:spcBef>
          <a:spcPct val="20000"/>
        </a:spcBef>
        <a:spcAft>
          <a:spcPct val="0"/>
        </a:spcAft>
        <a:buChar char="»"/>
        <a:defRPr sz="6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00092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1pPr>
      <a:lvl2pPr marL="300046" algn="l" defTabSz="600092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2pPr>
      <a:lvl3pPr marL="600092" algn="l" defTabSz="600092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3pPr>
      <a:lvl4pPr marL="900138" algn="l" defTabSz="600092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4pPr>
      <a:lvl5pPr marL="1200185" algn="l" defTabSz="600092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5pPr>
      <a:lvl6pPr marL="1500230" algn="l" defTabSz="600092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6pPr>
      <a:lvl7pPr marL="1800277" algn="l" defTabSz="600092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7pPr>
      <a:lvl8pPr marL="2100323" algn="l" defTabSz="600092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8pPr>
      <a:lvl9pPr marL="2400368" algn="l" defTabSz="600092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-30957" y="37523737"/>
            <a:ext cx="38405991" cy="881063"/>
          </a:xfrm>
          <a:prstGeom prst="rect">
            <a:avLst/>
          </a:prstGeom>
          <a:solidFill>
            <a:srgbClr val="5A0722"/>
          </a:solidFill>
          <a:ln>
            <a:noFill/>
          </a:ln>
        </p:spPr>
        <p:txBody>
          <a:bodyPr wrap="none" anchor="ctr"/>
          <a:lstStyle>
            <a:lvl1pPr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z="2297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DFE4C2C-7760-FE50-766F-610321A70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5685" y="0"/>
            <a:ext cx="38420719" cy="393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0018" tIns="70009" rIns="140018" bIns="70009" anchor="ctr"/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9188" b="1" dirty="0">
                <a:solidFill>
                  <a:schemeClr val="bg1"/>
                </a:solidFill>
              </a:rPr>
              <a:t>Your Poster Title Here</a:t>
            </a:r>
          </a:p>
          <a:p>
            <a:pPr algn="ctr" eaLnBrk="1" hangingPunct="1">
              <a:defRPr/>
            </a:pPr>
            <a:r>
              <a:rPr lang="en-US" altLang="en-US" sz="3675" b="1" dirty="0">
                <a:solidFill>
                  <a:schemeClr val="bg1"/>
                </a:solidFill>
              </a:rPr>
              <a:t>Your name here</a:t>
            </a:r>
          </a:p>
          <a:p>
            <a:pPr algn="ctr" eaLnBrk="1" hangingPunct="1">
              <a:defRPr/>
            </a:pPr>
            <a:r>
              <a:rPr lang="en-US" altLang="en-US" sz="3675" b="1" dirty="0">
                <a:solidFill>
                  <a:schemeClr val="bg1"/>
                </a:solidFill>
              </a:rPr>
              <a:t>Your institution name here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FE3C8577-70C5-3236-AF17-0A8868A0E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5685" y="5274244"/>
            <a:ext cx="12392597" cy="960438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40018" tIns="70009" rIns="140018" bIns="70009" anchor="ctr"/>
          <a:lstStyle>
            <a:lvl1pPr defTabSz="4389438">
              <a:spcBef>
                <a:spcPct val="20000"/>
              </a:spcBef>
              <a:buChar char="•"/>
              <a:defRPr sz="1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spcBef>
                <a:spcPct val="20000"/>
              </a:spcBef>
              <a:buChar char="•"/>
              <a:defRPr sz="10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spcBef>
                <a:spcPct val="20000"/>
              </a:spcBef>
              <a:buChar char="–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spcBef>
                <a:spcPct val="20000"/>
              </a:spcBef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600" b="1">
                <a:solidFill>
                  <a:schemeClr val="bg1"/>
                </a:solidFill>
              </a:rPr>
              <a:t>Introduction</a:t>
            </a:r>
            <a:endParaRPr lang="en-US" altLang="en-US" sz="2100" b="1">
              <a:solidFill>
                <a:schemeClr val="bg1"/>
              </a:solidFill>
            </a:endParaRPr>
          </a:p>
        </p:txBody>
      </p:sp>
      <p:sp>
        <p:nvSpPr>
          <p:cNvPr id="5" name="Text Box 20">
            <a:extLst>
              <a:ext uri="{FF2B5EF4-FFF2-40B4-BE49-F238E27FC236}">
                <a16:creationId xmlns:a16="http://schemas.microsoft.com/office/drawing/2014/main" id="{3778440F-32C9-DCE1-AE25-9E43193102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4727" y="6761729"/>
            <a:ext cx="12315954" cy="7683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40018" tIns="70009" rIns="140018" bIns="70009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063" dirty="0"/>
              <a:t>Insert your own text here. 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3063" dirty="0"/>
              <a:t>You can change your font size to fit your own data. 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</p:txBody>
      </p:sp>
      <p:sp>
        <p:nvSpPr>
          <p:cNvPr id="6" name="Text Box 19">
            <a:extLst>
              <a:ext uri="{FF2B5EF4-FFF2-40B4-BE49-F238E27FC236}">
                <a16:creationId xmlns:a16="http://schemas.microsoft.com/office/drawing/2014/main" id="{EF2EE1DE-9772-15F4-6E70-84176AD222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44352" y="6823644"/>
            <a:ext cx="12315954" cy="697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40018" tIns="70009" rIns="140018" bIns="70009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063" dirty="0"/>
              <a:t>Insert your own text here.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978632DE-6106-F27A-3AEF-B8211B4DA4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76490" y="5269582"/>
            <a:ext cx="12361640" cy="960438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40018" tIns="70009" rIns="140018" bIns="70009" anchor="ctr"/>
          <a:lstStyle>
            <a:lvl1pPr defTabSz="4389438">
              <a:spcBef>
                <a:spcPct val="20000"/>
              </a:spcBef>
              <a:buChar char="•"/>
              <a:defRPr sz="1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spcBef>
                <a:spcPct val="20000"/>
              </a:spcBef>
              <a:buChar char="•"/>
              <a:defRPr sz="10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spcBef>
                <a:spcPct val="20000"/>
              </a:spcBef>
              <a:buChar char="–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spcBef>
                <a:spcPct val="20000"/>
              </a:spcBef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600" b="1" dirty="0">
                <a:solidFill>
                  <a:schemeClr val="bg1"/>
                </a:solidFill>
              </a:rPr>
              <a:t>Methods</a:t>
            </a:r>
            <a:endParaRPr lang="en-US" altLang="en-US" sz="2100" b="1" dirty="0">
              <a:solidFill>
                <a:schemeClr val="bg1"/>
              </a:solidFill>
            </a:endParaRPr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9BE5E653-5DA3-0AFB-6662-FC1658AE26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44352" y="5269582"/>
            <a:ext cx="12314763" cy="960438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40018" tIns="70009" rIns="140018" bIns="70009" anchor="ctr"/>
          <a:lstStyle>
            <a:lvl1pPr defTabSz="4389438">
              <a:spcBef>
                <a:spcPct val="20000"/>
              </a:spcBef>
              <a:buChar char="•"/>
              <a:defRPr sz="1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spcBef>
                <a:spcPct val="20000"/>
              </a:spcBef>
              <a:buChar char="•"/>
              <a:defRPr sz="10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spcBef>
                <a:spcPct val="20000"/>
              </a:spcBef>
              <a:buChar char="–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spcBef>
                <a:spcPct val="20000"/>
              </a:spcBef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600" b="1">
                <a:solidFill>
                  <a:schemeClr val="bg1"/>
                </a:solidFill>
              </a:rPr>
              <a:t>Conclusion</a:t>
            </a:r>
            <a:endParaRPr lang="en-US" altLang="en-US" sz="2100" b="1">
              <a:solidFill>
                <a:schemeClr val="bg1"/>
              </a:solidFill>
            </a:endParaRPr>
          </a:p>
        </p:txBody>
      </p:sp>
      <p:sp>
        <p:nvSpPr>
          <p:cNvPr id="9" name="Text Box 19">
            <a:extLst>
              <a:ext uri="{FF2B5EF4-FFF2-40B4-BE49-F238E27FC236}">
                <a16:creationId xmlns:a16="http://schemas.microsoft.com/office/drawing/2014/main" id="{A00469CC-B4DF-C251-21A6-B829B266B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9695" y="6761729"/>
            <a:ext cx="12315954" cy="697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40018" tIns="70009" rIns="140018" bIns="70009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063" dirty="0"/>
              <a:t>Insert your own text here.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0E058F5-E97B-9A68-33CD-89D2A4F1E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761219"/>
            <a:ext cx="12392597" cy="960438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40018" tIns="70009" rIns="140018" bIns="70009" anchor="ctr"/>
          <a:lstStyle>
            <a:lvl1pPr defTabSz="4389438">
              <a:spcBef>
                <a:spcPct val="20000"/>
              </a:spcBef>
              <a:buChar char="•"/>
              <a:defRPr sz="1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spcBef>
                <a:spcPct val="20000"/>
              </a:spcBef>
              <a:buChar char="•"/>
              <a:defRPr sz="10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spcBef>
                <a:spcPct val="20000"/>
              </a:spcBef>
              <a:buChar char="–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spcBef>
                <a:spcPct val="20000"/>
              </a:spcBef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600" b="1" dirty="0">
                <a:solidFill>
                  <a:schemeClr val="bg1"/>
                </a:solidFill>
              </a:rPr>
              <a:t>Objectives</a:t>
            </a:r>
            <a:endParaRPr lang="en-US" altLang="en-US" sz="2100" b="1" dirty="0">
              <a:solidFill>
                <a:schemeClr val="bg1"/>
              </a:solidFill>
            </a:endParaRPr>
          </a:p>
        </p:txBody>
      </p:sp>
      <p:sp>
        <p:nvSpPr>
          <p:cNvPr id="12" name="Text Box 20">
            <a:extLst>
              <a:ext uri="{FF2B5EF4-FFF2-40B4-BE49-F238E27FC236}">
                <a16:creationId xmlns:a16="http://schemas.microsoft.com/office/drawing/2014/main" id="{67911C2F-EA79-1DC9-30C7-EB8DF1ADC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8" y="23248704"/>
            <a:ext cx="12315954" cy="7683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40018" tIns="70009" rIns="140018" bIns="70009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063" dirty="0"/>
              <a:t>Insert your own text here. 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3063" dirty="0"/>
              <a:t>You can change your font size to fit your own data. 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</p:txBody>
      </p:sp>
      <p:sp>
        <p:nvSpPr>
          <p:cNvPr id="13" name="Text Box 19">
            <a:extLst>
              <a:ext uri="{FF2B5EF4-FFF2-40B4-BE49-F238E27FC236}">
                <a16:creationId xmlns:a16="http://schemas.microsoft.com/office/drawing/2014/main" id="{68EC4A61-81BC-A7F6-98A3-A49D37970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90037" y="23310619"/>
            <a:ext cx="12315954" cy="697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40018" tIns="70009" rIns="140018" bIns="70009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063" dirty="0"/>
              <a:t>Insert your own text here.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168123EB-496D-1D56-D578-E8ADD108F2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22175" y="21756557"/>
            <a:ext cx="12361640" cy="960438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40018" tIns="70009" rIns="140018" bIns="70009" anchor="ctr"/>
          <a:lstStyle>
            <a:lvl1pPr defTabSz="4389438">
              <a:spcBef>
                <a:spcPct val="20000"/>
              </a:spcBef>
              <a:buChar char="•"/>
              <a:defRPr sz="1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spcBef>
                <a:spcPct val="20000"/>
              </a:spcBef>
              <a:buChar char="•"/>
              <a:defRPr sz="10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spcBef>
                <a:spcPct val="20000"/>
              </a:spcBef>
              <a:buChar char="–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spcBef>
                <a:spcPct val="20000"/>
              </a:spcBef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5600" b="1" dirty="0">
                <a:solidFill>
                  <a:schemeClr val="bg1"/>
                </a:solidFill>
              </a:rPr>
              <a:t>Results</a:t>
            </a:r>
            <a:endParaRPr lang="en-US" altLang="en-US" sz="2100" b="1" dirty="0">
              <a:solidFill>
                <a:schemeClr val="bg1"/>
              </a:solidFill>
            </a:endParaRPr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E9AC8A49-FE46-EBD8-1748-62F3A1356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90037" y="21756557"/>
            <a:ext cx="12314763" cy="960438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40018" tIns="70009" rIns="140018" bIns="70009" anchor="ctr"/>
          <a:lstStyle>
            <a:lvl1pPr defTabSz="4389438">
              <a:spcBef>
                <a:spcPct val="20000"/>
              </a:spcBef>
              <a:buChar char="•"/>
              <a:defRPr sz="1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spcBef>
                <a:spcPct val="20000"/>
              </a:spcBef>
              <a:buChar char="•"/>
              <a:defRPr sz="10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spcBef>
                <a:spcPct val="20000"/>
              </a:spcBef>
              <a:buChar char="–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spcBef>
                <a:spcPct val="20000"/>
              </a:spcBef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600" b="1" dirty="0">
                <a:solidFill>
                  <a:schemeClr val="bg1"/>
                </a:solidFill>
              </a:rPr>
              <a:t>References</a:t>
            </a:r>
            <a:endParaRPr lang="en-US" altLang="en-US" sz="2100" b="1" dirty="0">
              <a:solidFill>
                <a:schemeClr val="bg1"/>
              </a:solidFill>
            </a:endParaRPr>
          </a:p>
        </p:txBody>
      </p:sp>
      <p:sp>
        <p:nvSpPr>
          <p:cNvPr id="16" name="Text Box 19">
            <a:extLst>
              <a:ext uri="{FF2B5EF4-FFF2-40B4-BE49-F238E27FC236}">
                <a16:creationId xmlns:a16="http://schemas.microsoft.com/office/drawing/2014/main" id="{17C3F352-41DC-B2B0-2921-F2CCE0B8E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75380" y="23248704"/>
            <a:ext cx="12315954" cy="697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40018" tIns="70009" rIns="140018" bIns="70009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063" dirty="0"/>
              <a:t>Insert your own text here.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3682F17-58EC-303E-C7BF-AF3AF19959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464" y="1222273"/>
            <a:ext cx="7027649" cy="151216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DEFAULT DESIGN" val="SGx11LcZ"/>
  <p:tag name="ARTICULATE_SLIDE_COUNT" val="1"/>
  <p:tag name="ARTICULATE_PROJECT_OPEN" val="0"/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DC43198397F74FA96F4624C25DDAF9" ma:contentTypeVersion="20" ma:contentTypeDescription="Create a new document." ma:contentTypeScope="" ma:versionID="0bac7c72ba460a3d8f5d0e3abd222965">
  <xsd:schema xmlns:xsd="http://www.w3.org/2001/XMLSchema" xmlns:xs="http://www.w3.org/2001/XMLSchema" xmlns:p="http://schemas.microsoft.com/office/2006/metadata/properties" xmlns:ns1="http://schemas.microsoft.com/sharepoint/v3" xmlns:ns2="432c9ae6-48dd-4486-8b85-83541b859355" xmlns:ns3="a2a134d7-a3fd-4e58-af33-3a5d85c34cdc" targetNamespace="http://schemas.microsoft.com/office/2006/metadata/properties" ma:root="true" ma:fieldsID="b5d061b071a232ba6d39523e25140eed" ns1:_="" ns2:_="" ns3:_="">
    <xsd:import namespace="http://schemas.microsoft.com/sharepoint/v3"/>
    <xsd:import namespace="432c9ae6-48dd-4486-8b85-83541b859355"/>
    <xsd:import namespace="a2a134d7-a3fd-4e58-af33-3a5d85c34c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2c9ae6-48dd-4486-8b85-83541b8593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ea81705-40ef-4f82-8f09-2686234d89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a134d7-a3fd-4e58-af33-3a5d85c34cd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7e23e28e-61d5-45f4-84a6-2838e596624b}" ma:internalName="TaxCatchAll" ma:showField="CatchAllData" ma:web="a2a134d7-a3fd-4e58-af33-3a5d85c34c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32c9ae6-48dd-4486-8b85-83541b859355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  <TaxCatchAll xmlns="a2a134d7-a3fd-4e58-af33-3a5d85c34cdc" xsi:nil="true"/>
  </documentManagement>
</p:properties>
</file>

<file path=customXml/itemProps1.xml><?xml version="1.0" encoding="utf-8"?>
<ds:datastoreItem xmlns:ds="http://schemas.openxmlformats.org/officeDocument/2006/customXml" ds:itemID="{BCFDAD7B-3A82-4938-9490-B27F5D435B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32c9ae6-48dd-4486-8b85-83541b859355"/>
    <ds:schemaRef ds:uri="a2a134d7-a3fd-4e58-af33-3a5d85c34c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60F33B7-0719-4D10-B9E5-B6DA8D547F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25A6FF-DFA4-47D5-A542-43A3D0F3D7E1}">
  <ds:schemaRefs>
    <ds:schemaRef ds:uri="http://schemas.microsoft.com/office/2006/metadata/properties"/>
    <ds:schemaRef ds:uri="http://schemas.microsoft.com/office/infopath/2007/PartnerControls"/>
    <ds:schemaRef ds:uri="432c9ae6-48dd-4486-8b85-83541b859355"/>
    <ds:schemaRef ds:uri="http://schemas.microsoft.com/sharepoint/v3"/>
    <ds:schemaRef ds:uri="a2a134d7-a3fd-4e58-af33-3a5d85c34cd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77</Words>
  <Application>Microsoft Office PowerPoint</Application>
  <PresentationFormat>Custom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Style A 36 by 48 tall</dc:title>
  <dc:creator>Cindy Kranz</dc:creator>
  <cp:lastModifiedBy>Villanyi, Anna</cp:lastModifiedBy>
  <cp:revision>21</cp:revision>
  <dcterms:created xsi:type="dcterms:W3CDTF">2004-07-27T20:30:49Z</dcterms:created>
  <dcterms:modified xsi:type="dcterms:W3CDTF">2026-02-13T16:41:06Z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0x01010080DC43198397F74FA96F4624C25DDAF9</vt:lpwstr>
  </property>
  <property fmtid="{D5CDD505-2E9C-101B-9397-08002B2CF9AE}" pid="3" name="ArticulateGUID">
    <vt:lpwstr>2692E0FC-64F7-47B0-84EB-C7C23268FE9F</vt:lpwstr>
  </property>
  <property fmtid="{D5CDD505-2E9C-101B-9397-08002B2CF9AE}" pid="4" name="ArticulatePath">
    <vt:lpwstr>hsc_42x56_landscape_template</vt:lpwstr>
  </property>
</Properties>
</file>