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51206400" cy="38404800"/>
  <p:notesSz cx="6858000" cy="9144000"/>
  <p:custDataLst>
    <p:tags r:id="rId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31813" indent="-74613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065213" indent="-150813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598613" indent="-227013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132013" indent="-303213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0722"/>
    <a:srgbClr val="FFFFB3"/>
    <a:srgbClr val="FFFFD1"/>
    <a:srgbClr val="FFFF99"/>
    <a:srgbClr val="FEFDC6"/>
    <a:srgbClr val="FFECC5"/>
    <a:srgbClr val="33CC33"/>
    <a:srgbClr val="78002F"/>
    <a:srgbClr val="F8E2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27" d="100"/>
          <a:sy n="27" d="100"/>
        </p:scale>
        <p:origin x="2214" y="246"/>
      </p:cViewPr>
      <p:guideLst>
        <p:guide orient="horz" pos="12096"/>
        <p:guide pos="161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9988" y="11930659"/>
            <a:ext cx="43526428" cy="823158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79974" y="21762444"/>
            <a:ext cx="35846455" cy="9815115"/>
          </a:xfrm>
        </p:spPr>
        <p:txBody>
          <a:bodyPr/>
          <a:lstStyle>
            <a:lvl1pPr marL="0" indent="0" algn="ctr">
              <a:buNone/>
              <a:defRPr/>
            </a:lvl1pPr>
            <a:lvl2pPr marL="400061" indent="0" algn="ctr">
              <a:buNone/>
              <a:defRPr/>
            </a:lvl2pPr>
            <a:lvl3pPr marL="800123" indent="0" algn="ctr">
              <a:buNone/>
              <a:defRPr/>
            </a:lvl3pPr>
            <a:lvl4pPr marL="1200184" indent="0" algn="ctr">
              <a:buNone/>
              <a:defRPr/>
            </a:lvl4pPr>
            <a:lvl5pPr marL="1600246" indent="0" algn="ctr">
              <a:buNone/>
              <a:defRPr/>
            </a:lvl5pPr>
            <a:lvl6pPr marL="2000307" indent="0" algn="ctr">
              <a:buNone/>
              <a:defRPr/>
            </a:lvl6pPr>
            <a:lvl7pPr marL="2400369" indent="0" algn="ctr">
              <a:buNone/>
              <a:defRPr/>
            </a:lvl7pPr>
            <a:lvl8pPr marL="2800430" indent="0" algn="ctr">
              <a:buNone/>
              <a:defRPr/>
            </a:lvl8pPr>
            <a:lvl9pPr marL="320049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BDEA9-B959-479A-A6E9-21100FCA0D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113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F97D1-BBA2-4463-9626-C1F159B448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976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5629" y="1537692"/>
            <a:ext cx="11522428" cy="327693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58345" y="1537692"/>
            <a:ext cx="34330217" cy="327693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CEC77-961E-4CE5-9269-C0FE24E669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68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BA736-540C-493F-AD6E-6F5058972F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20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24678085"/>
            <a:ext cx="43526428" cy="7628732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6277035"/>
            <a:ext cx="43526428" cy="8401050"/>
          </a:xfrm>
        </p:spPr>
        <p:txBody>
          <a:bodyPr anchor="b"/>
          <a:lstStyle>
            <a:lvl1pPr marL="0" indent="0">
              <a:buNone/>
              <a:defRPr sz="1750"/>
            </a:lvl1pPr>
            <a:lvl2pPr marL="400061" indent="0">
              <a:buNone/>
              <a:defRPr sz="1575"/>
            </a:lvl2pPr>
            <a:lvl3pPr marL="800123" indent="0">
              <a:buNone/>
              <a:defRPr sz="1400"/>
            </a:lvl3pPr>
            <a:lvl4pPr marL="1200184" indent="0">
              <a:buNone/>
              <a:defRPr sz="1225"/>
            </a:lvl4pPr>
            <a:lvl5pPr marL="1600246" indent="0">
              <a:buNone/>
              <a:defRPr sz="1225"/>
            </a:lvl5pPr>
            <a:lvl6pPr marL="2000307" indent="0">
              <a:buNone/>
              <a:defRPr sz="1225"/>
            </a:lvl6pPr>
            <a:lvl7pPr marL="2400369" indent="0">
              <a:buNone/>
              <a:defRPr sz="1225"/>
            </a:lvl7pPr>
            <a:lvl8pPr marL="2800430" indent="0">
              <a:buNone/>
              <a:defRPr sz="1225"/>
            </a:lvl8pPr>
            <a:lvl9pPr marL="3200491" indent="0">
              <a:buNone/>
              <a:defRPr sz="12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DFFB6-7BF8-4E38-9F7B-BB8CAECB01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325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58345" y="8960842"/>
            <a:ext cx="22926322" cy="25346223"/>
          </a:xfrm>
        </p:spPr>
        <p:txBody>
          <a:bodyPr/>
          <a:lstStyle>
            <a:lvl1pPr>
              <a:defRPr sz="2450"/>
            </a:lvl1pPr>
            <a:lvl2pPr>
              <a:defRPr sz="2100"/>
            </a:lvl2pPr>
            <a:lvl3pPr>
              <a:defRPr sz="175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721734" y="8960842"/>
            <a:ext cx="22926322" cy="25346223"/>
          </a:xfrm>
        </p:spPr>
        <p:txBody>
          <a:bodyPr/>
          <a:lstStyle>
            <a:lvl1pPr>
              <a:defRPr sz="2450"/>
            </a:lvl1pPr>
            <a:lvl2pPr>
              <a:defRPr sz="2100"/>
            </a:lvl2pPr>
            <a:lvl3pPr>
              <a:defRPr sz="175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EDF06-FB71-471B-B570-916C88EBE3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4071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816" y="1537692"/>
            <a:ext cx="46084772" cy="640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816" y="8596908"/>
            <a:ext cx="22625050" cy="358239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061" indent="0">
              <a:buNone/>
              <a:defRPr sz="1750" b="1"/>
            </a:lvl2pPr>
            <a:lvl3pPr marL="800123" indent="0">
              <a:buNone/>
              <a:defRPr sz="1575" b="1"/>
            </a:lvl3pPr>
            <a:lvl4pPr marL="1200184" indent="0">
              <a:buNone/>
              <a:defRPr sz="1400" b="1"/>
            </a:lvl4pPr>
            <a:lvl5pPr marL="1600246" indent="0">
              <a:buNone/>
              <a:defRPr sz="1400" b="1"/>
            </a:lvl5pPr>
            <a:lvl6pPr marL="2000307" indent="0">
              <a:buNone/>
              <a:defRPr sz="1400" b="1"/>
            </a:lvl6pPr>
            <a:lvl7pPr marL="2400369" indent="0">
              <a:buNone/>
              <a:defRPr sz="1400" b="1"/>
            </a:lvl7pPr>
            <a:lvl8pPr marL="2800430" indent="0">
              <a:buNone/>
              <a:defRPr sz="1400" b="1"/>
            </a:lvl8pPr>
            <a:lvl9pPr marL="3200491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816" y="12179301"/>
            <a:ext cx="22625050" cy="22127765"/>
          </a:xfrm>
        </p:spPr>
        <p:txBody>
          <a:bodyPr/>
          <a:lstStyle>
            <a:lvl1pPr>
              <a:defRPr sz="2100"/>
            </a:lvl1pPr>
            <a:lvl2pPr>
              <a:defRPr sz="1750"/>
            </a:lvl2pPr>
            <a:lvl3pPr>
              <a:defRPr sz="1575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3129" y="8596908"/>
            <a:ext cx="22632460" cy="358239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0061" indent="0">
              <a:buNone/>
              <a:defRPr sz="1750" b="1"/>
            </a:lvl2pPr>
            <a:lvl3pPr marL="800123" indent="0">
              <a:buNone/>
              <a:defRPr sz="1575" b="1"/>
            </a:lvl3pPr>
            <a:lvl4pPr marL="1200184" indent="0">
              <a:buNone/>
              <a:defRPr sz="1400" b="1"/>
            </a:lvl4pPr>
            <a:lvl5pPr marL="1600246" indent="0">
              <a:buNone/>
              <a:defRPr sz="1400" b="1"/>
            </a:lvl5pPr>
            <a:lvl6pPr marL="2000307" indent="0">
              <a:buNone/>
              <a:defRPr sz="1400" b="1"/>
            </a:lvl6pPr>
            <a:lvl7pPr marL="2400369" indent="0">
              <a:buNone/>
              <a:defRPr sz="1400" b="1"/>
            </a:lvl7pPr>
            <a:lvl8pPr marL="2800430" indent="0">
              <a:buNone/>
              <a:defRPr sz="1400" b="1"/>
            </a:lvl8pPr>
            <a:lvl9pPr marL="3200491" indent="0">
              <a:buNone/>
              <a:defRPr sz="1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3129" y="12179301"/>
            <a:ext cx="22632460" cy="22127765"/>
          </a:xfrm>
        </p:spPr>
        <p:txBody>
          <a:bodyPr/>
          <a:lstStyle>
            <a:lvl1pPr>
              <a:defRPr sz="2100"/>
            </a:lvl1pPr>
            <a:lvl2pPr>
              <a:defRPr sz="1750"/>
            </a:lvl2pPr>
            <a:lvl3pPr>
              <a:defRPr sz="1575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7E22C-7968-4A1D-9863-A8055DB7D4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4179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07374-E5BE-4C46-B1EC-4887A32F69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406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AF9B5-A784-4696-A465-390FBC1DA7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123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816" y="1529359"/>
            <a:ext cx="16846550" cy="6507758"/>
          </a:xfrm>
        </p:spPr>
        <p:txBody>
          <a:bodyPr anchor="b"/>
          <a:lstStyle>
            <a:lvl1pPr algn="l">
              <a:defRPr sz="17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787" y="1529359"/>
            <a:ext cx="28625800" cy="32777708"/>
          </a:xfrm>
        </p:spPr>
        <p:txBody>
          <a:bodyPr/>
          <a:lstStyle>
            <a:lvl1pPr>
              <a:defRPr sz="2800"/>
            </a:lvl1pPr>
            <a:lvl2pPr>
              <a:defRPr sz="2450"/>
            </a:lvl2pPr>
            <a:lvl3pPr>
              <a:defRPr sz="2100"/>
            </a:lvl3pPr>
            <a:lvl4pPr>
              <a:defRPr sz="1750"/>
            </a:lvl4pPr>
            <a:lvl5pPr>
              <a:defRPr sz="1750"/>
            </a:lvl5pPr>
            <a:lvl6pPr>
              <a:defRPr sz="1750"/>
            </a:lvl6pPr>
            <a:lvl7pPr>
              <a:defRPr sz="1750"/>
            </a:lvl7pPr>
            <a:lvl8pPr>
              <a:defRPr sz="1750"/>
            </a:lvl8pPr>
            <a:lvl9pPr>
              <a:defRPr sz="17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816" y="8037115"/>
            <a:ext cx="16846550" cy="26269950"/>
          </a:xfrm>
        </p:spPr>
        <p:txBody>
          <a:bodyPr/>
          <a:lstStyle>
            <a:lvl1pPr marL="0" indent="0">
              <a:buNone/>
              <a:defRPr sz="1225"/>
            </a:lvl1pPr>
            <a:lvl2pPr marL="400061" indent="0">
              <a:buNone/>
              <a:defRPr sz="1050"/>
            </a:lvl2pPr>
            <a:lvl3pPr marL="800123" indent="0">
              <a:buNone/>
              <a:defRPr sz="875"/>
            </a:lvl3pPr>
            <a:lvl4pPr marL="1200184" indent="0">
              <a:buNone/>
              <a:defRPr sz="788"/>
            </a:lvl4pPr>
            <a:lvl5pPr marL="1600246" indent="0">
              <a:buNone/>
              <a:defRPr sz="788"/>
            </a:lvl5pPr>
            <a:lvl6pPr marL="2000307" indent="0">
              <a:buNone/>
              <a:defRPr sz="788"/>
            </a:lvl6pPr>
            <a:lvl7pPr marL="2400369" indent="0">
              <a:buNone/>
              <a:defRPr sz="788"/>
            </a:lvl7pPr>
            <a:lvl8pPr marL="2800430" indent="0">
              <a:buNone/>
              <a:defRPr sz="788"/>
            </a:lvl8pPr>
            <a:lvl9pPr marL="3200491" indent="0">
              <a:buNone/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98EB1-68F6-4D06-B048-E9A7BD8518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63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5824" y="26883916"/>
            <a:ext cx="30724828" cy="3172619"/>
          </a:xfrm>
        </p:spPr>
        <p:txBody>
          <a:bodyPr anchor="b"/>
          <a:lstStyle>
            <a:lvl1pPr algn="l">
              <a:defRPr sz="17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5824" y="3430985"/>
            <a:ext cx="30724828" cy="23043159"/>
          </a:xfrm>
        </p:spPr>
        <p:txBody>
          <a:bodyPr/>
          <a:lstStyle>
            <a:lvl1pPr marL="0" indent="0">
              <a:buNone/>
              <a:defRPr sz="2800"/>
            </a:lvl1pPr>
            <a:lvl2pPr marL="400061" indent="0">
              <a:buNone/>
              <a:defRPr sz="2450"/>
            </a:lvl2pPr>
            <a:lvl3pPr marL="800123" indent="0">
              <a:buNone/>
              <a:defRPr sz="2100"/>
            </a:lvl3pPr>
            <a:lvl4pPr marL="1200184" indent="0">
              <a:buNone/>
              <a:defRPr sz="1750"/>
            </a:lvl4pPr>
            <a:lvl5pPr marL="1600246" indent="0">
              <a:buNone/>
              <a:defRPr sz="1750"/>
            </a:lvl5pPr>
            <a:lvl6pPr marL="2000307" indent="0">
              <a:buNone/>
              <a:defRPr sz="1750"/>
            </a:lvl6pPr>
            <a:lvl7pPr marL="2400369" indent="0">
              <a:buNone/>
              <a:defRPr sz="1750"/>
            </a:lvl7pPr>
            <a:lvl8pPr marL="2800430" indent="0">
              <a:buNone/>
              <a:defRPr sz="1750"/>
            </a:lvl8pPr>
            <a:lvl9pPr marL="3200491" indent="0">
              <a:buNone/>
              <a:defRPr sz="175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5824" y="30056535"/>
            <a:ext cx="30724828" cy="4507509"/>
          </a:xfrm>
        </p:spPr>
        <p:txBody>
          <a:bodyPr/>
          <a:lstStyle>
            <a:lvl1pPr marL="0" indent="0">
              <a:buNone/>
              <a:defRPr sz="1225"/>
            </a:lvl1pPr>
            <a:lvl2pPr marL="400061" indent="0">
              <a:buNone/>
              <a:defRPr sz="1050"/>
            </a:lvl2pPr>
            <a:lvl3pPr marL="800123" indent="0">
              <a:buNone/>
              <a:defRPr sz="875"/>
            </a:lvl3pPr>
            <a:lvl4pPr marL="1200184" indent="0">
              <a:buNone/>
              <a:defRPr sz="788"/>
            </a:lvl4pPr>
            <a:lvl5pPr marL="1600246" indent="0">
              <a:buNone/>
              <a:defRPr sz="788"/>
            </a:lvl5pPr>
            <a:lvl6pPr marL="2000307" indent="0">
              <a:buNone/>
              <a:defRPr sz="788"/>
            </a:lvl6pPr>
            <a:lvl7pPr marL="2400369" indent="0">
              <a:buNone/>
              <a:defRPr sz="788"/>
            </a:lvl7pPr>
            <a:lvl8pPr marL="2800430" indent="0">
              <a:buNone/>
              <a:defRPr sz="788"/>
            </a:lvl8pPr>
            <a:lvl9pPr marL="3200491" indent="0">
              <a:buNone/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D02AB-B0C4-4615-9119-938FE3A7C0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3785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7463" y="1536700"/>
            <a:ext cx="46091475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4" tIns="219452" rIns="438904" bIns="2194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57463" y="8959850"/>
            <a:ext cx="46091475" cy="2534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57463" y="34972625"/>
            <a:ext cx="119538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5863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2663" y="34972625"/>
            <a:ext cx="162210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5863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5063" y="34972625"/>
            <a:ext cx="119538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5863"/>
            </a:lvl1pPr>
          </a:lstStyle>
          <a:p>
            <a:pPr>
              <a:defRPr/>
            </a:pPr>
            <a:fld id="{7BCB293E-C005-465C-8011-3A9D435F02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51206400" cy="4000500"/>
          </a:xfrm>
          <a:prstGeom prst="rect">
            <a:avLst/>
          </a:prstGeom>
          <a:solidFill>
            <a:srgbClr val="5A0722"/>
          </a:solidFill>
          <a:ln>
            <a:noFill/>
          </a:ln>
        </p:spPr>
        <p:txBody>
          <a:bodyPr wrap="none" anchor="ctr"/>
          <a:lstStyle>
            <a:lvl1pPr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3063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38575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838575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Arial" charset="0"/>
        </a:defRPr>
      </a:lvl2pPr>
      <a:lvl3pPr algn="ctr" defTabSz="3838575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Arial" charset="0"/>
        </a:defRPr>
      </a:lvl3pPr>
      <a:lvl4pPr algn="ctr" defTabSz="3838575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Arial" charset="0"/>
        </a:defRPr>
      </a:lvl4pPr>
      <a:lvl5pPr algn="ctr" defTabSz="3838575" rtl="0" eaLnBrk="0" fontAlgn="base" hangingPunct="0">
        <a:spcBef>
          <a:spcPct val="0"/>
        </a:spcBef>
        <a:spcAft>
          <a:spcPct val="0"/>
        </a:spcAft>
        <a:defRPr sz="18500">
          <a:solidFill>
            <a:schemeClr val="tx2"/>
          </a:solidFill>
          <a:latin typeface="Arial" charset="0"/>
        </a:defRPr>
      </a:lvl5pPr>
      <a:lvl6pPr marL="400061" algn="ctr" defTabSz="3840869" rtl="0" fontAlgn="base">
        <a:spcBef>
          <a:spcPct val="0"/>
        </a:spcBef>
        <a:spcAft>
          <a:spcPct val="0"/>
        </a:spcAft>
        <a:defRPr sz="18551">
          <a:solidFill>
            <a:schemeClr val="tx2"/>
          </a:solidFill>
          <a:latin typeface="Arial" charset="0"/>
        </a:defRPr>
      </a:lvl6pPr>
      <a:lvl7pPr marL="800123" algn="ctr" defTabSz="3840869" rtl="0" fontAlgn="base">
        <a:spcBef>
          <a:spcPct val="0"/>
        </a:spcBef>
        <a:spcAft>
          <a:spcPct val="0"/>
        </a:spcAft>
        <a:defRPr sz="18551">
          <a:solidFill>
            <a:schemeClr val="tx2"/>
          </a:solidFill>
          <a:latin typeface="Arial" charset="0"/>
        </a:defRPr>
      </a:lvl7pPr>
      <a:lvl8pPr marL="1200184" algn="ctr" defTabSz="3840869" rtl="0" fontAlgn="base">
        <a:spcBef>
          <a:spcPct val="0"/>
        </a:spcBef>
        <a:spcAft>
          <a:spcPct val="0"/>
        </a:spcAft>
        <a:defRPr sz="18551">
          <a:solidFill>
            <a:schemeClr val="tx2"/>
          </a:solidFill>
          <a:latin typeface="Arial" charset="0"/>
        </a:defRPr>
      </a:lvl8pPr>
      <a:lvl9pPr marL="1600246" algn="ctr" defTabSz="3840869" rtl="0" fontAlgn="base">
        <a:spcBef>
          <a:spcPct val="0"/>
        </a:spcBef>
        <a:spcAft>
          <a:spcPct val="0"/>
        </a:spcAft>
        <a:defRPr sz="18551">
          <a:solidFill>
            <a:schemeClr val="tx2"/>
          </a:solidFill>
          <a:latin typeface="Arial" charset="0"/>
        </a:defRPr>
      </a:lvl9pPr>
    </p:titleStyle>
    <p:bodyStyle>
      <a:lvl1pPr marL="1438275" indent="-1438275" algn="l" defTabSz="3838575" rtl="0" eaLnBrk="0" fontAlgn="base" hangingPunct="0">
        <a:spcBef>
          <a:spcPct val="20000"/>
        </a:spcBef>
        <a:spcAft>
          <a:spcPct val="0"/>
        </a:spcAft>
        <a:buChar char="•"/>
        <a:defRPr sz="13400">
          <a:solidFill>
            <a:schemeClr val="tx1"/>
          </a:solidFill>
          <a:latin typeface="+mn-lt"/>
          <a:ea typeface="+mn-ea"/>
          <a:cs typeface="+mn-cs"/>
        </a:defRPr>
      </a:lvl1pPr>
      <a:lvl2pPr marL="3119438" indent="-1200150" algn="l" defTabSz="3838575" rtl="0" eaLnBrk="0" fontAlgn="base" hangingPunct="0">
        <a:spcBef>
          <a:spcPct val="20000"/>
        </a:spcBef>
        <a:spcAft>
          <a:spcPct val="0"/>
        </a:spcAft>
        <a:buChar char="–"/>
        <a:defRPr sz="11700">
          <a:solidFill>
            <a:schemeClr val="tx1"/>
          </a:solidFill>
          <a:latin typeface="+mn-lt"/>
        </a:defRPr>
      </a:lvl2pPr>
      <a:lvl3pPr marL="4800600" indent="-958850" algn="l" defTabSz="3838575" rtl="0" eaLnBrk="0" fontAlgn="base" hangingPunct="0">
        <a:spcBef>
          <a:spcPct val="20000"/>
        </a:spcBef>
        <a:spcAft>
          <a:spcPct val="0"/>
        </a:spcAft>
        <a:buChar char="•"/>
        <a:defRPr sz="10100">
          <a:solidFill>
            <a:schemeClr val="tx1"/>
          </a:solidFill>
          <a:latin typeface="+mn-lt"/>
        </a:defRPr>
      </a:lvl3pPr>
      <a:lvl4pPr marL="6719888" indent="-958850" algn="l" defTabSz="3838575" rtl="0" eaLnBrk="0" fontAlgn="base" hangingPunct="0">
        <a:spcBef>
          <a:spcPct val="20000"/>
        </a:spcBef>
        <a:spcAft>
          <a:spcPct val="0"/>
        </a:spcAft>
        <a:buChar char="–"/>
        <a:defRPr sz="8400">
          <a:solidFill>
            <a:schemeClr val="tx1"/>
          </a:solidFill>
          <a:latin typeface="+mn-lt"/>
        </a:defRPr>
      </a:lvl4pPr>
      <a:lvl5pPr marL="8639175" indent="-958850" algn="l" defTabSz="3838575" rtl="0" eaLnBrk="0" fontAlgn="base" hangingPunct="0">
        <a:spcBef>
          <a:spcPct val="20000"/>
        </a:spcBef>
        <a:spcAft>
          <a:spcPct val="0"/>
        </a:spcAft>
        <a:buChar char="»"/>
        <a:defRPr sz="8400">
          <a:solidFill>
            <a:schemeClr val="tx1"/>
          </a:solidFill>
          <a:latin typeface="+mn-lt"/>
        </a:defRPr>
      </a:lvl5pPr>
      <a:lvl6pPr marL="9041667" indent="-959870" algn="l" defTabSz="3840869" rtl="0" fontAlgn="base">
        <a:spcBef>
          <a:spcPct val="20000"/>
        </a:spcBef>
        <a:spcAft>
          <a:spcPct val="0"/>
        </a:spcAft>
        <a:buChar char="»"/>
        <a:defRPr sz="8400">
          <a:solidFill>
            <a:schemeClr val="tx1"/>
          </a:solidFill>
          <a:latin typeface="+mn-lt"/>
        </a:defRPr>
      </a:lvl6pPr>
      <a:lvl7pPr marL="9441729" indent="-959870" algn="l" defTabSz="3840869" rtl="0" fontAlgn="base">
        <a:spcBef>
          <a:spcPct val="20000"/>
        </a:spcBef>
        <a:spcAft>
          <a:spcPct val="0"/>
        </a:spcAft>
        <a:buChar char="»"/>
        <a:defRPr sz="8400">
          <a:solidFill>
            <a:schemeClr val="tx1"/>
          </a:solidFill>
          <a:latin typeface="+mn-lt"/>
        </a:defRPr>
      </a:lvl7pPr>
      <a:lvl8pPr marL="9841790" indent="-959870" algn="l" defTabSz="3840869" rtl="0" fontAlgn="base">
        <a:spcBef>
          <a:spcPct val="20000"/>
        </a:spcBef>
        <a:spcAft>
          <a:spcPct val="0"/>
        </a:spcAft>
        <a:buChar char="»"/>
        <a:defRPr sz="8400">
          <a:solidFill>
            <a:schemeClr val="tx1"/>
          </a:solidFill>
          <a:latin typeface="+mn-lt"/>
        </a:defRPr>
      </a:lvl8pPr>
      <a:lvl9pPr marL="10241851" indent="-959870" algn="l" defTabSz="3840869" rtl="0" fontAlgn="base">
        <a:spcBef>
          <a:spcPct val="20000"/>
        </a:spcBef>
        <a:spcAft>
          <a:spcPct val="0"/>
        </a:spcAft>
        <a:buChar char="»"/>
        <a:defRPr sz="8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00123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400061" algn="l" defTabSz="800123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800123" algn="l" defTabSz="800123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84" algn="l" defTabSz="800123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4pPr>
      <a:lvl5pPr marL="1600246" algn="l" defTabSz="800123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5pPr>
      <a:lvl6pPr marL="2000307" algn="l" defTabSz="800123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6pPr>
      <a:lvl7pPr marL="2400369" algn="l" defTabSz="800123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7pPr>
      <a:lvl8pPr marL="2800430" algn="l" defTabSz="800123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8pPr>
      <a:lvl9pPr marL="3200491" algn="l" defTabSz="800123" rtl="0" eaLnBrk="1" latinLnBrk="0" hangingPunct="1">
        <a:defRPr sz="15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0" y="0"/>
            <a:ext cx="51206400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0018" tIns="70009" rIns="140018" bIns="70009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9188" b="1" dirty="0">
                <a:solidFill>
                  <a:schemeClr val="bg1"/>
                </a:solidFill>
              </a:rPr>
              <a:t>Your Poster Title Here</a:t>
            </a:r>
          </a:p>
          <a:p>
            <a:pPr algn="ctr" eaLnBrk="1" hangingPunct="1">
              <a:defRPr/>
            </a:pPr>
            <a:r>
              <a:rPr lang="en-US" altLang="en-US" sz="3675" b="1" dirty="0">
                <a:solidFill>
                  <a:schemeClr val="bg1"/>
                </a:solidFill>
              </a:rPr>
              <a:t>Your name here</a:t>
            </a:r>
          </a:p>
          <a:p>
            <a:pPr algn="ctr" eaLnBrk="1" hangingPunct="1">
              <a:defRPr/>
            </a:pPr>
            <a:r>
              <a:rPr lang="en-US" altLang="en-US" sz="3675" b="1" dirty="0">
                <a:solidFill>
                  <a:schemeClr val="bg1"/>
                </a:solidFill>
              </a:rPr>
              <a:t>Your institution name here</a:t>
            </a: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-1588" y="37180838"/>
            <a:ext cx="51207988" cy="1174750"/>
          </a:xfrm>
          <a:prstGeom prst="rect">
            <a:avLst/>
          </a:prstGeom>
          <a:solidFill>
            <a:srgbClr val="5A0722"/>
          </a:solidFill>
          <a:ln>
            <a:noFill/>
          </a:ln>
        </p:spPr>
        <p:txBody>
          <a:bodyPr wrap="none" anchor="ctr"/>
          <a:lstStyle>
            <a:lvl1pPr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3063"/>
          </a:p>
        </p:txBody>
      </p:sp>
      <p:sp>
        <p:nvSpPr>
          <p:cNvPr id="2058" name="Text Box 19"/>
          <p:cNvSpPr txBox="1">
            <a:spLocks noChangeArrowheads="1"/>
          </p:cNvSpPr>
          <p:nvPr/>
        </p:nvSpPr>
        <p:spPr bwMode="auto">
          <a:xfrm>
            <a:off x="17413288" y="6937375"/>
            <a:ext cx="16298862" cy="697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17413288" y="5387975"/>
            <a:ext cx="16298862" cy="960438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600" b="1">
                <a:solidFill>
                  <a:schemeClr val="bg1"/>
                </a:solidFill>
              </a:rPr>
              <a:t>Methods</a:t>
            </a:r>
            <a:endParaRPr lang="en-US" altLang="en-US" sz="2100" b="1">
              <a:solidFill>
                <a:schemeClr val="bg1"/>
              </a:solidFill>
            </a:endParaRPr>
          </a:p>
        </p:txBody>
      </p:sp>
      <p:sp>
        <p:nvSpPr>
          <p:cNvPr id="2054" name="Rectangle 10"/>
          <p:cNvSpPr>
            <a:spLocks noChangeArrowheads="1"/>
          </p:cNvSpPr>
          <p:nvPr/>
        </p:nvSpPr>
        <p:spPr bwMode="auto">
          <a:xfrm>
            <a:off x="17413288" y="21220113"/>
            <a:ext cx="16298862" cy="960437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600" b="1">
                <a:solidFill>
                  <a:schemeClr val="bg1"/>
                </a:solidFill>
              </a:rPr>
              <a:t>Results</a:t>
            </a:r>
            <a:endParaRPr lang="en-US" altLang="en-US" sz="2100" b="1">
              <a:solidFill>
                <a:schemeClr val="bg1"/>
              </a:solidFill>
            </a:endParaRP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17413288" y="22647275"/>
            <a:ext cx="16298862" cy="697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  <p:sp>
        <p:nvSpPr>
          <p:cNvPr id="2059" name="Text Box 20"/>
          <p:cNvSpPr txBox="1">
            <a:spLocks noChangeArrowheads="1"/>
          </p:cNvSpPr>
          <p:nvPr/>
        </p:nvSpPr>
        <p:spPr bwMode="auto">
          <a:xfrm>
            <a:off x="403225" y="6937375"/>
            <a:ext cx="16298863" cy="697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 You can change your font size to fit your own data. 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  <p:sp>
        <p:nvSpPr>
          <p:cNvPr id="2057" name="Rectangle 10"/>
          <p:cNvSpPr>
            <a:spLocks noChangeArrowheads="1"/>
          </p:cNvSpPr>
          <p:nvPr/>
        </p:nvSpPr>
        <p:spPr bwMode="auto">
          <a:xfrm>
            <a:off x="403225" y="5387975"/>
            <a:ext cx="16298863" cy="960438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600" b="1">
                <a:solidFill>
                  <a:schemeClr val="bg1"/>
                </a:solidFill>
              </a:rPr>
              <a:t>Introduction</a:t>
            </a:r>
            <a:endParaRPr lang="en-US" altLang="en-US" sz="2100" b="1">
              <a:solidFill>
                <a:schemeClr val="bg1"/>
              </a:solidFill>
            </a:endParaRPr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403225" y="21220113"/>
            <a:ext cx="16298863" cy="960437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600" b="1">
                <a:solidFill>
                  <a:schemeClr val="bg1"/>
                </a:solidFill>
              </a:rPr>
              <a:t>Objectives</a:t>
            </a:r>
            <a:endParaRPr lang="en-US" altLang="en-US" sz="2100" b="1">
              <a:solidFill>
                <a:schemeClr val="bg1"/>
              </a:solidFill>
            </a:endParaRPr>
          </a:p>
        </p:txBody>
      </p: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403225" y="22647275"/>
            <a:ext cx="16298863" cy="697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 You can change your font size to fit your own data. 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  <p:sp>
        <p:nvSpPr>
          <p:cNvPr id="2060" name="Rectangle 10"/>
          <p:cNvSpPr>
            <a:spLocks noChangeArrowheads="1"/>
          </p:cNvSpPr>
          <p:nvPr/>
        </p:nvSpPr>
        <p:spPr bwMode="auto">
          <a:xfrm>
            <a:off x="34424938" y="5387975"/>
            <a:ext cx="16295687" cy="960438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600" b="1">
                <a:solidFill>
                  <a:schemeClr val="bg1"/>
                </a:solidFill>
              </a:rPr>
              <a:t>Conclusion</a:t>
            </a:r>
            <a:endParaRPr lang="en-US" altLang="en-US" sz="2100" b="1">
              <a:solidFill>
                <a:schemeClr val="bg1"/>
              </a:solidFill>
            </a:endParaRPr>
          </a:p>
        </p:txBody>
      </p:sp>
      <p:sp>
        <p:nvSpPr>
          <p:cNvPr id="2061" name="Rectangle 10"/>
          <p:cNvSpPr>
            <a:spLocks noChangeArrowheads="1"/>
          </p:cNvSpPr>
          <p:nvPr/>
        </p:nvSpPr>
        <p:spPr bwMode="auto">
          <a:xfrm>
            <a:off x="34424938" y="21220113"/>
            <a:ext cx="16295687" cy="960437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40018" tIns="70009" rIns="140018" bIns="70009" anchor="ctr"/>
          <a:lstStyle>
            <a:lvl1pPr defTabSz="4389438">
              <a:spcBef>
                <a:spcPct val="20000"/>
              </a:spcBef>
              <a:buChar char="•"/>
              <a:defRPr sz="1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1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600" b="1">
                <a:solidFill>
                  <a:schemeClr val="bg1"/>
                </a:solidFill>
              </a:rPr>
              <a:t>References</a:t>
            </a:r>
            <a:endParaRPr lang="en-US" altLang="en-US" sz="2100" b="1">
              <a:solidFill>
                <a:schemeClr val="bg1"/>
              </a:solidFill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34424938" y="6937375"/>
            <a:ext cx="16295687" cy="697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  <p:sp>
        <p:nvSpPr>
          <p:cNvPr id="26" name="Text Box 19"/>
          <p:cNvSpPr txBox="1">
            <a:spLocks noChangeArrowheads="1"/>
          </p:cNvSpPr>
          <p:nvPr/>
        </p:nvSpPr>
        <p:spPr bwMode="auto">
          <a:xfrm>
            <a:off x="34424938" y="22647275"/>
            <a:ext cx="16295687" cy="697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0018" tIns="70009" rIns="140018" bIns="70009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3063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3063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DEFAULT DESIGN" val="SGx11LcZ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2c9ae6-48dd-4486-8b85-83541b859355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TaxCatchAll xmlns="a2a134d7-a3fd-4e58-af33-3a5d85c34cd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C43198397F74FA96F4624C25DDAF9" ma:contentTypeVersion="20" ma:contentTypeDescription="Create a new document." ma:contentTypeScope="" ma:versionID="0bac7c72ba460a3d8f5d0e3abd222965">
  <xsd:schema xmlns:xsd="http://www.w3.org/2001/XMLSchema" xmlns:xs="http://www.w3.org/2001/XMLSchema" xmlns:p="http://schemas.microsoft.com/office/2006/metadata/properties" xmlns:ns1="http://schemas.microsoft.com/sharepoint/v3" xmlns:ns2="432c9ae6-48dd-4486-8b85-83541b859355" xmlns:ns3="a2a134d7-a3fd-4e58-af33-3a5d85c34cdc" targetNamespace="http://schemas.microsoft.com/office/2006/metadata/properties" ma:root="true" ma:fieldsID="b5d061b071a232ba6d39523e25140eed" ns1:_="" ns2:_="" ns3:_="">
    <xsd:import namespace="http://schemas.microsoft.com/sharepoint/v3"/>
    <xsd:import namespace="432c9ae6-48dd-4486-8b85-83541b859355"/>
    <xsd:import namespace="a2a134d7-a3fd-4e58-af33-3a5d85c34c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c9ae6-48dd-4486-8b85-83541b8593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ea81705-40ef-4f82-8f09-2686234d89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134d7-a3fd-4e58-af33-3a5d85c34cd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e23e28e-61d5-45f4-84a6-2838e596624b}" ma:internalName="TaxCatchAll" ma:showField="CatchAllData" ma:web="a2a134d7-a3fd-4e58-af33-3a5d85c34c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25A6FF-DFA4-47D5-A542-43A3D0F3D7E1}">
  <ds:schemaRefs>
    <ds:schemaRef ds:uri="http://schemas.microsoft.com/office/2006/metadata/properties"/>
    <ds:schemaRef ds:uri="http://schemas.microsoft.com/office/infopath/2007/PartnerControls"/>
    <ds:schemaRef ds:uri="432c9ae6-48dd-4486-8b85-83541b859355"/>
    <ds:schemaRef ds:uri="http://schemas.microsoft.com/sharepoint/v3"/>
    <ds:schemaRef ds:uri="a2a134d7-a3fd-4e58-af33-3a5d85c34cdc"/>
  </ds:schemaRefs>
</ds:datastoreItem>
</file>

<file path=customXml/itemProps2.xml><?xml version="1.0" encoding="utf-8"?>
<ds:datastoreItem xmlns:ds="http://schemas.openxmlformats.org/officeDocument/2006/customXml" ds:itemID="{660F33B7-0719-4D10-B9E5-B6DA8D547F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FDAD7B-3A82-4938-9490-B27F5D435B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32c9ae6-48dd-4486-8b85-83541b859355"/>
    <ds:schemaRef ds:uri="a2a134d7-a3fd-4e58-af33-3a5d85c34c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77</Words>
  <Application>Microsoft Office PowerPoint</Application>
  <PresentationFormat>Custom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A 36 by 48 tall</dc:title>
  <dc:creator>Cindy Kranz</dc:creator>
  <cp:lastModifiedBy>Liberatore, Nick</cp:lastModifiedBy>
  <cp:revision>17</cp:revision>
  <dcterms:created xsi:type="dcterms:W3CDTF">2004-07-27T20:30:49Z</dcterms:created>
  <dcterms:modified xsi:type="dcterms:W3CDTF">2024-09-12T19:14:52Z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0x01010080DC43198397F74FA96F4624C25DDAF9</vt:lpwstr>
  </property>
  <property fmtid="{D5CDD505-2E9C-101B-9397-08002B2CF9AE}" pid="3" name="ArticulateGUID">
    <vt:lpwstr>2692E0FC-64F7-47B0-84EB-C7C23268FE9F</vt:lpwstr>
  </property>
  <property fmtid="{D5CDD505-2E9C-101B-9397-08002B2CF9AE}" pid="4" name="ArticulatePath">
    <vt:lpwstr>hsc_42x56_landscape_template</vt:lpwstr>
  </property>
</Properties>
</file>