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32918400" cy="43891200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0722"/>
    <a:srgbClr val="FFFFB3"/>
    <a:srgbClr val="FFFFD1"/>
    <a:srgbClr val="FFFF99"/>
    <a:srgbClr val="FEFDC6"/>
    <a:srgbClr val="FFECC5"/>
    <a:srgbClr val="33CC33"/>
    <a:srgbClr val="78002F"/>
    <a:srgbClr val="F8E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94"/>
  </p:normalViewPr>
  <p:slideViewPr>
    <p:cSldViewPr>
      <p:cViewPr varScale="1">
        <p:scale>
          <a:sx n="24" d="100"/>
          <a:sy n="24" d="100"/>
        </p:scale>
        <p:origin x="4158" y="84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13635038"/>
            <a:ext cx="27981275" cy="94075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24871363"/>
            <a:ext cx="23044150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4171FD-5495-4476-B92A-0A2A76924C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758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BC28B-7135-417A-91EA-89B839F0BE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454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1757363"/>
            <a:ext cx="7407275" cy="374507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4650" y="1757363"/>
            <a:ext cx="22069425" cy="374507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C9F35-E242-4957-86ED-39CAA22EEE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77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15ACC7-8A46-4A63-BDFA-F7C22A49E0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75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28203525"/>
            <a:ext cx="27981275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18602325"/>
            <a:ext cx="27981275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C7ABC1-34A7-4001-8B5F-DA1FD22E29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17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4650" y="10240963"/>
            <a:ext cx="14738350" cy="28967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10240963"/>
            <a:ext cx="14738350" cy="28967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1650C-53CF-4868-95F1-99C603BA4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83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1757363"/>
            <a:ext cx="29625925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9825038"/>
            <a:ext cx="14544675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13919200"/>
            <a:ext cx="14544675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9825038"/>
            <a:ext cx="14549438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13919200"/>
            <a:ext cx="14549438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94B37-2B7D-4069-8DA6-4177BE7A3E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93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C066B4-4EFF-4719-8943-DF07E30367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34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06707A-F00F-41B6-9CE6-51B3F488B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73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1747838"/>
            <a:ext cx="10829925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1747838"/>
            <a:ext cx="184023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9185275"/>
            <a:ext cx="10829925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4B7149-B7C8-4D31-94F0-3E1837B7A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61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30724475"/>
            <a:ext cx="19751675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3921125"/>
            <a:ext cx="19751675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34350325"/>
            <a:ext cx="19751675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89D170-E78F-40FA-99A9-7472E7F97B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47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4650" y="1757363"/>
            <a:ext cx="296291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4650" y="10240963"/>
            <a:ext cx="29629100" cy="2896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4650" y="39970075"/>
            <a:ext cx="7683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>
              <a:defRPr sz="67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5850" y="39970075"/>
            <a:ext cx="104267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ctr">
              <a:defRPr sz="67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0250" y="39970075"/>
            <a:ext cx="7683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r">
              <a:defRPr sz="6700"/>
            </a:lvl1pPr>
          </a:lstStyle>
          <a:p>
            <a:fld id="{C5AD25F6-B6EA-443E-B27B-5B4124D3055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2918400" cy="4572000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Arial" charset="0"/>
        </a:defRPr>
      </a:lvl9pPr>
    </p:titleStyle>
    <p:bodyStyle>
      <a:lvl1pPr marL="1644650" indent="-1644650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7113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600">
          <a:solidFill>
            <a:schemeClr val="tx1"/>
          </a:solidFill>
          <a:latin typeface="+mn-lt"/>
        </a:defRPr>
      </a:lvl3pPr>
      <a:lvl4pPr marL="7681913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9527" y="0"/>
            <a:ext cx="32908874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0500" b="1" dirty="0">
                <a:solidFill>
                  <a:schemeClr val="bg1"/>
                </a:solidFill>
              </a:rPr>
              <a:t>Your Poster Title Here</a:t>
            </a:r>
          </a:p>
          <a:p>
            <a:pPr algn="ctr" eaLnBrk="1" hangingPunct="1"/>
            <a:r>
              <a:rPr lang="en-US" altLang="en-US" sz="4200" b="1" dirty="0">
                <a:solidFill>
                  <a:schemeClr val="bg1"/>
                </a:solidFill>
              </a:rPr>
              <a:t>Your name here</a:t>
            </a:r>
          </a:p>
          <a:p>
            <a:pPr algn="ctr" eaLnBrk="1" hangingPunct="1"/>
            <a:r>
              <a:rPr lang="en-US" altLang="en-US" sz="4200" b="1" dirty="0">
                <a:solidFill>
                  <a:schemeClr val="bg1"/>
                </a:solidFill>
              </a:rPr>
              <a:t>Your institution name here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42549763"/>
            <a:ext cx="32908875" cy="1341437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914400" y="5241925"/>
            <a:ext cx="15084425" cy="1098550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Introduction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053" name="Rectangle 11"/>
          <p:cNvSpPr>
            <a:spLocks noChangeArrowheads="1"/>
          </p:cNvSpPr>
          <p:nvPr/>
        </p:nvSpPr>
        <p:spPr bwMode="auto">
          <a:xfrm>
            <a:off x="16916400" y="5241925"/>
            <a:ext cx="15084425" cy="1098550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914400" y="16946563"/>
            <a:ext cx="15084425" cy="109696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2055" name="Rectangle 13"/>
          <p:cNvSpPr>
            <a:spLocks noChangeArrowheads="1"/>
          </p:cNvSpPr>
          <p:nvPr/>
        </p:nvSpPr>
        <p:spPr bwMode="auto">
          <a:xfrm>
            <a:off x="16916400" y="33604201"/>
            <a:ext cx="15084425" cy="1098550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056" name="Rectangle 14"/>
          <p:cNvSpPr>
            <a:spLocks noChangeArrowheads="1"/>
          </p:cNvSpPr>
          <p:nvPr/>
        </p:nvSpPr>
        <p:spPr bwMode="auto">
          <a:xfrm>
            <a:off x="16916400" y="16946563"/>
            <a:ext cx="15084425" cy="1098550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914400" y="26944638"/>
            <a:ext cx="15084425" cy="109696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60020" tIns="80010" rIns="160020" bIns="80010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600" b="1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2058" name="Text Box 19"/>
          <p:cNvSpPr txBox="1">
            <a:spLocks noChangeArrowheads="1"/>
          </p:cNvSpPr>
          <p:nvPr/>
        </p:nvSpPr>
        <p:spPr bwMode="auto">
          <a:xfrm>
            <a:off x="1219200" y="6827838"/>
            <a:ext cx="14173200" cy="949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own text here.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59" name="Text Box 20"/>
          <p:cNvSpPr txBox="1">
            <a:spLocks noChangeArrowheads="1"/>
          </p:cNvSpPr>
          <p:nvPr/>
        </p:nvSpPr>
        <p:spPr bwMode="auto">
          <a:xfrm>
            <a:off x="1219200" y="18532475"/>
            <a:ext cx="14325600" cy="842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own text here. You can change your font size to fit your own data. 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0" name="Text Box 21"/>
          <p:cNvSpPr txBox="1">
            <a:spLocks noChangeArrowheads="1"/>
          </p:cNvSpPr>
          <p:nvPr/>
        </p:nvSpPr>
        <p:spPr bwMode="auto">
          <a:xfrm>
            <a:off x="1371600" y="28528963"/>
            <a:ext cx="13868400" cy="949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1" name="Text Box 22"/>
          <p:cNvSpPr txBox="1">
            <a:spLocks noChangeArrowheads="1"/>
          </p:cNvSpPr>
          <p:nvPr/>
        </p:nvSpPr>
        <p:spPr bwMode="auto">
          <a:xfrm>
            <a:off x="17221200" y="6705600"/>
            <a:ext cx="14478000" cy="869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Your text goes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62" name="Text Box 24"/>
          <p:cNvSpPr txBox="1">
            <a:spLocks noChangeArrowheads="1"/>
          </p:cNvSpPr>
          <p:nvPr/>
        </p:nvSpPr>
        <p:spPr bwMode="auto">
          <a:xfrm>
            <a:off x="17284700" y="18532476"/>
            <a:ext cx="14325600" cy="1109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Your text goes here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63" name="Text Box 25"/>
          <p:cNvSpPr txBox="1">
            <a:spLocks noChangeArrowheads="1"/>
          </p:cNvSpPr>
          <p:nvPr/>
        </p:nvSpPr>
        <p:spPr bwMode="auto">
          <a:xfrm>
            <a:off x="17068800" y="35190114"/>
            <a:ext cx="14782800" cy="389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0020" tIns="80010" rIns="160020" bIns="80010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Your references go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DEFAULT DESIGN" val="lJzLk8Pd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2c9ae6-48dd-4486-8b85-83541b859355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a2a134d7-a3fd-4e58-af33-3a5d85c34c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C43198397F74FA96F4624C25DDAF9" ma:contentTypeVersion="20" ma:contentTypeDescription="Create a new document." ma:contentTypeScope="" ma:versionID="0bac7c72ba460a3d8f5d0e3abd222965">
  <xsd:schema xmlns:xsd="http://www.w3.org/2001/XMLSchema" xmlns:xs="http://www.w3.org/2001/XMLSchema" xmlns:p="http://schemas.microsoft.com/office/2006/metadata/properties" xmlns:ns1="http://schemas.microsoft.com/sharepoint/v3" xmlns:ns2="432c9ae6-48dd-4486-8b85-83541b859355" xmlns:ns3="a2a134d7-a3fd-4e58-af33-3a5d85c34cdc" targetNamespace="http://schemas.microsoft.com/office/2006/metadata/properties" ma:root="true" ma:fieldsID="b5d061b071a232ba6d39523e25140eed" ns1:_="" ns2:_="" ns3:_="">
    <xsd:import namespace="http://schemas.microsoft.com/sharepoint/v3"/>
    <xsd:import namespace="432c9ae6-48dd-4486-8b85-83541b859355"/>
    <xsd:import namespace="a2a134d7-a3fd-4e58-af33-3a5d85c34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c9ae6-48dd-4486-8b85-83541b859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134d7-a3fd-4e58-af33-3a5d85c34c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23e28e-61d5-45f4-84a6-2838e596624b}" ma:internalName="TaxCatchAll" ma:showField="CatchAllData" ma:web="a2a134d7-a3fd-4e58-af33-3a5d85c34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A1E2D4-347D-4214-9DA8-40CCB1DF4AD9}">
  <ds:schemaRefs>
    <ds:schemaRef ds:uri="http://schemas.microsoft.com/office/2006/metadata/properties"/>
    <ds:schemaRef ds:uri="http://schemas.microsoft.com/office/infopath/2007/PartnerControls"/>
    <ds:schemaRef ds:uri="432c9ae6-48dd-4486-8b85-83541b859355"/>
    <ds:schemaRef ds:uri="http://schemas.microsoft.com/sharepoint/v3"/>
    <ds:schemaRef ds:uri="a2a134d7-a3fd-4e58-af33-3a5d85c34cdc"/>
  </ds:schemaRefs>
</ds:datastoreItem>
</file>

<file path=customXml/itemProps2.xml><?xml version="1.0" encoding="utf-8"?>
<ds:datastoreItem xmlns:ds="http://schemas.openxmlformats.org/officeDocument/2006/customXml" ds:itemID="{1AC1EA2F-AD66-4C24-B79D-693D67C8E1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948667-B973-4D8E-9A92-7BFCB612B9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2c9ae6-48dd-4486-8b85-83541b859355"/>
    <ds:schemaRef ds:uri="a2a134d7-a3fd-4e58-af33-3a5d85c34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57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A 36 by 48 tall</dc:title>
  <dc:creator>Cindy Kranz</dc:creator>
  <cp:lastModifiedBy>Liberatore, Nick</cp:lastModifiedBy>
  <cp:revision>14</cp:revision>
  <dcterms:created xsi:type="dcterms:W3CDTF">2004-07-27T20:30:49Z</dcterms:created>
  <dcterms:modified xsi:type="dcterms:W3CDTF">2024-09-12T19:15:21Z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0x01010080DC43198397F74FA96F4624C25DDAF9</vt:lpwstr>
  </property>
  <property fmtid="{D5CDD505-2E9C-101B-9397-08002B2CF9AE}" pid="3" name="ArticulateGUID">
    <vt:lpwstr>6FA0712A-47E4-4929-8AF4-F4C6336E02DC</vt:lpwstr>
  </property>
  <property fmtid="{D5CDD505-2E9C-101B-9397-08002B2CF9AE}" pid="4" name="ArticulatePath">
    <vt:lpwstr>hsc_48x36_portrait_template</vt:lpwstr>
  </property>
</Properties>
</file>